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358" r:id="rId3"/>
    <p:sldId id="357" r:id="rId4"/>
    <p:sldId id="299" r:id="rId5"/>
    <p:sldId id="300" r:id="rId6"/>
    <p:sldId id="266" r:id="rId7"/>
    <p:sldId id="359" r:id="rId8"/>
    <p:sldId id="287" r:id="rId9"/>
    <p:sldId id="265" r:id="rId10"/>
    <p:sldId id="289" r:id="rId11"/>
    <p:sldId id="263" r:id="rId12"/>
    <p:sldId id="288" r:id="rId13"/>
    <p:sldId id="296" r:id="rId14"/>
    <p:sldId id="298" r:id="rId15"/>
    <p:sldId id="295" r:id="rId16"/>
    <p:sldId id="290" r:id="rId17"/>
    <p:sldId id="355" r:id="rId18"/>
    <p:sldId id="356" r:id="rId19"/>
    <p:sldId id="291" r:id="rId20"/>
    <p:sldId id="354" r:id="rId21"/>
    <p:sldId id="344" r:id="rId22"/>
    <p:sldId id="285" r:id="rId23"/>
    <p:sldId id="292" r:id="rId24"/>
    <p:sldId id="293" r:id="rId25"/>
    <p:sldId id="294" r:id="rId26"/>
    <p:sldId id="36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 Andreatt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7"/>
  </p:normalViewPr>
  <p:slideViewPr>
    <p:cSldViewPr snapToGrid="0" snapToObjects="1">
      <p:cViewPr varScale="1">
        <p:scale>
          <a:sx n="136" d="100"/>
          <a:sy n="136" d="100"/>
        </p:scale>
        <p:origin x="150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8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4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3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7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67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2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8439-6E3C-E041-B057-504AD0D132D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DBCC7-44FD-C146-8C91-DED7FA1AD4F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B01C8-2F04-AB4E-9016-CB9151529D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Geometria Proiettiva</a:t>
            </a:r>
            <a:br>
              <a:rPr lang="it-IT" dirty="0"/>
            </a:br>
            <a:r>
              <a:rPr lang="it-IT" dirty="0"/>
              <a:t>Prologo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B041EA-CB82-8349-AE56-CDA0F308FE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Corso di Geometria A</a:t>
            </a:r>
          </a:p>
          <a:p>
            <a:r>
              <a:rPr lang="it-IT" dirty="0"/>
              <a:t>Marco Andreatta</a:t>
            </a:r>
          </a:p>
        </p:txBody>
      </p:sp>
    </p:spTree>
    <p:extLst>
      <p:ext uri="{BB962C8B-B14F-4D97-AF65-F5344CB8AC3E}">
        <p14:creationId xmlns:p14="http://schemas.microsoft.com/office/powerpoint/2010/main" val="3438435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4image24454496">
            <a:extLst>
              <a:ext uri="{FF2B5EF4-FFF2-40B4-BE49-F238E27FC236}">
                <a16:creationId xmlns:a16="http://schemas.microsoft.com/office/drawing/2014/main" id="{33050928-50AE-4B41-A98C-932E538F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45" y="-165873"/>
            <a:ext cx="4018909" cy="702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24455120">
            <a:extLst>
              <a:ext uri="{FF2B5EF4-FFF2-40B4-BE49-F238E27FC236}">
                <a16:creationId xmlns:a16="http://schemas.microsoft.com/office/drawing/2014/main" id="{0B3B79AC-04BB-DF45-9BDE-2F15D0C5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26944" cy="10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4image24445344">
            <a:extLst>
              <a:ext uri="{FF2B5EF4-FFF2-40B4-BE49-F238E27FC236}">
                <a16:creationId xmlns:a16="http://schemas.microsoft.com/office/drawing/2014/main" id="{235C83AD-7649-BD40-AA6F-0C137E47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26944" cy="10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68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76" y="28520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Piero</a:t>
            </a:r>
            <a:r>
              <a:rPr lang="en-US" sz="2800" dirty="0"/>
              <a:t> (d. F.) 1420-1492     De </a:t>
            </a:r>
            <a:r>
              <a:rPr lang="en-US" sz="2800" dirty="0" err="1"/>
              <a:t>prospectiva</a:t>
            </a:r>
            <a:r>
              <a:rPr lang="en-US" sz="2800" dirty="0"/>
              <a:t> </a:t>
            </a:r>
            <a:r>
              <a:rPr lang="en-US" sz="2800" dirty="0" err="1"/>
              <a:t>pingendi</a:t>
            </a:r>
            <a:r>
              <a:rPr lang="en-US" sz="2800" dirty="0"/>
              <a:t> 1482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1" r="-3032" b="-2879"/>
          <a:stretch/>
        </p:blipFill>
        <p:spPr>
          <a:xfrm>
            <a:off x="568676" y="1417638"/>
            <a:ext cx="3650716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741" y="1417638"/>
            <a:ext cx="329705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89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8598BED-ED51-1341-A5AF-1C1D93D1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50829"/>
            <a:ext cx="6858000" cy="9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04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4AC9A18-A050-234D-B7F5-0082D79BA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827" y="0"/>
            <a:ext cx="7058346" cy="5881956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8B9B5E-501C-9340-ACAA-7498EBA9FACE}"/>
              </a:ext>
            </a:extLst>
          </p:cNvPr>
          <p:cNvSpPr txBox="1"/>
          <p:nvPr/>
        </p:nvSpPr>
        <p:spPr>
          <a:xfrm>
            <a:off x="2589087" y="6082301"/>
            <a:ext cx="3599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Luca Pacioli 1455-1517 </a:t>
            </a:r>
          </a:p>
        </p:txBody>
      </p:sp>
    </p:spTree>
    <p:extLst>
      <p:ext uri="{BB962C8B-B14F-4D97-AF65-F5344CB8AC3E}">
        <p14:creationId xmlns:p14="http://schemas.microsoft.com/office/powerpoint/2010/main" val="420345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B50232-D8CE-EA46-883B-C2E3ECE9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76" y="441788"/>
            <a:ext cx="8424808" cy="1633591"/>
          </a:xfrm>
        </p:spPr>
        <p:txBody>
          <a:bodyPr>
            <a:normAutofit fontScale="90000"/>
          </a:bodyPr>
          <a:lstStyle/>
          <a:p>
            <a:r>
              <a:rPr lang="it-IT" sz="3100" dirty="0"/>
              <a:t>De Divina </a:t>
            </a:r>
            <a:r>
              <a:rPr lang="it-IT" sz="3100" dirty="0" err="1"/>
              <a:t>Proportione</a:t>
            </a:r>
            <a:r>
              <a:rPr lang="it-IT" sz="3100" dirty="0"/>
              <a:t> 1497</a:t>
            </a:r>
            <a:br>
              <a:rPr lang="it-IT" dirty="0"/>
            </a:br>
            <a:r>
              <a:rPr lang="it-IT" sz="2700" dirty="0"/>
              <a:t>stampato a Venezia nel 1509 da </a:t>
            </a:r>
            <a:r>
              <a:rPr lang="it-IT" sz="2700" dirty="0" err="1"/>
              <a:t>Paganino</a:t>
            </a:r>
            <a:r>
              <a:rPr lang="it-IT" sz="2700" dirty="0"/>
              <a:t> Paganini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1184201-9671-B849-ADF1-135296784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2979" y="1462036"/>
            <a:ext cx="3052926" cy="45259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ABD60B-EDB1-B944-8980-3BA416B81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77" y="1258583"/>
            <a:ext cx="3271463" cy="45716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584C1B-7982-A545-826A-ADB420D9B00A}"/>
              </a:ext>
            </a:extLst>
          </p:cNvPr>
          <p:cNvSpPr txBox="1"/>
          <p:nvPr/>
        </p:nvSpPr>
        <p:spPr>
          <a:xfrm>
            <a:off x="2673665" y="6123818"/>
            <a:ext cx="4289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Disegni di 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2678677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40775456">
            <a:extLst>
              <a:ext uri="{FF2B5EF4-FFF2-40B4-BE49-F238E27FC236}">
                <a16:creationId xmlns:a16="http://schemas.microsoft.com/office/drawing/2014/main" id="{BBA324B0-65ED-0A40-9CB5-C57E35CAA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93" y="2825393"/>
            <a:ext cx="5376808" cy="40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40884320">
            <a:extLst>
              <a:ext uri="{FF2B5EF4-FFF2-40B4-BE49-F238E27FC236}">
                <a16:creationId xmlns:a16="http://schemas.microsoft.com/office/drawing/2014/main" id="{172BED79-1BBC-0144-90FD-D1DA3DD1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7023" cy="45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BA1BA5-B287-A647-92B3-1A7EC1FC46E9}"/>
              </a:ext>
            </a:extLst>
          </p:cNvPr>
          <p:cNvSpPr txBox="1"/>
          <p:nvPr/>
        </p:nvSpPr>
        <p:spPr>
          <a:xfrm>
            <a:off x="4787757" y="1047964"/>
            <a:ext cx="4071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Albrecht</a:t>
            </a:r>
            <a:r>
              <a:rPr lang="it-IT" sz="2800" dirty="0"/>
              <a:t> </a:t>
            </a:r>
            <a:r>
              <a:rPr lang="it-IT" sz="2800" dirty="0" err="1"/>
              <a:t>Dürer</a:t>
            </a:r>
            <a:r>
              <a:rPr lang="it-IT" sz="2800" dirty="0"/>
              <a:t> 1471-1528 </a:t>
            </a:r>
          </a:p>
        </p:txBody>
      </p:sp>
    </p:spTree>
    <p:extLst>
      <p:ext uri="{BB962C8B-B14F-4D97-AF65-F5344CB8AC3E}">
        <p14:creationId xmlns:p14="http://schemas.microsoft.com/office/powerpoint/2010/main" val="2914236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9FDEC52-F97B-824A-A684-3AD475B4E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07866" y="-1205871"/>
            <a:ext cx="7124781" cy="95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18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5DF976-3991-5042-912D-8C8BE819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err="1"/>
              <a:t>Girard</a:t>
            </a:r>
            <a:r>
              <a:rPr lang="it-IT" sz="3200" dirty="0"/>
              <a:t> </a:t>
            </a:r>
            <a:r>
              <a:rPr lang="it-IT" sz="3200" dirty="0" err="1"/>
              <a:t>Desargues</a:t>
            </a:r>
            <a:r>
              <a:rPr lang="it-IT" sz="3200" dirty="0"/>
              <a:t> 1591 - 1661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D34947-AB06-F847-9EA1-157842D06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800" dirty="0"/>
          </a:p>
          <a:p>
            <a:pPr marL="0" indent="0">
              <a:buNone/>
            </a:pPr>
            <a:r>
              <a:rPr lang="it-IT" sz="2800" dirty="0"/>
              <a:t>Assiomi di </a:t>
            </a:r>
            <a:r>
              <a:rPr lang="it-IT" sz="2800" dirty="0" err="1"/>
              <a:t>Desargues</a:t>
            </a:r>
            <a:endParaRPr lang="it-IT" sz="2800" dirty="0"/>
          </a:p>
          <a:p>
            <a:pPr marL="0" indent="0">
              <a:buNone/>
            </a:pPr>
            <a:endParaRPr lang="it-IT" sz="2800" dirty="0"/>
          </a:p>
          <a:p>
            <a:r>
              <a:rPr lang="it-IT" sz="2800" dirty="0"/>
              <a:t>Due punti individuano una e una sola retta</a:t>
            </a:r>
          </a:p>
          <a:p>
            <a:endParaRPr lang="it-IT" sz="2800" dirty="0"/>
          </a:p>
          <a:p>
            <a:r>
              <a:rPr lang="it-IT" sz="2800" dirty="0"/>
              <a:t>Due rette individuano uno e un solo punto</a:t>
            </a:r>
          </a:p>
        </p:txBody>
      </p:sp>
    </p:spTree>
    <p:extLst>
      <p:ext uri="{BB962C8B-B14F-4D97-AF65-F5344CB8AC3E}">
        <p14:creationId xmlns:p14="http://schemas.microsoft.com/office/powerpoint/2010/main" val="960443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BF28EC-D5B8-714B-A811-B325F59D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Piano di Fano (1871 – 1952)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4AA6B5A-2543-684E-B1AF-8D0F0B254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623" y="1582220"/>
            <a:ext cx="4798754" cy="4056089"/>
          </a:xfrm>
        </p:spPr>
      </p:pic>
    </p:spTree>
    <p:extLst>
      <p:ext uri="{BB962C8B-B14F-4D97-AF65-F5344CB8AC3E}">
        <p14:creationId xmlns:p14="http://schemas.microsoft.com/office/powerpoint/2010/main" val="215938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D56A026-35DC-DB4C-8390-5F744BE64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21274" y="-1065946"/>
            <a:ext cx="6730892" cy="8989892"/>
          </a:xfrm>
        </p:spPr>
      </p:pic>
    </p:spTree>
    <p:extLst>
      <p:ext uri="{BB962C8B-B14F-4D97-AF65-F5344CB8AC3E}">
        <p14:creationId xmlns:p14="http://schemas.microsoft.com/office/powerpoint/2010/main" val="22328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DF8486E-05B8-4E40-8CDA-CD1D60661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159930" y="1049992"/>
            <a:ext cx="6202837" cy="465212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7D3B91D-78F8-4643-9B2F-52BFC65DE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75355" y="1049992"/>
            <a:ext cx="6202838" cy="46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73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2EA54C8-D1D8-8747-B909-877EB3FF7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258" y="1258241"/>
            <a:ext cx="7303770" cy="5132927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553A5A-DF2E-DB41-A4CF-B49A09B0FAEA}"/>
              </a:ext>
            </a:extLst>
          </p:cNvPr>
          <p:cNvSpPr txBox="1"/>
          <p:nvPr/>
        </p:nvSpPr>
        <p:spPr>
          <a:xfrm>
            <a:off x="2896121" y="334030"/>
            <a:ext cx="3346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Renzo Piano: il  MUSE</a:t>
            </a:r>
          </a:p>
        </p:txBody>
      </p:sp>
    </p:spTree>
    <p:extLst>
      <p:ext uri="{BB962C8B-B14F-4D97-AF65-F5344CB8AC3E}">
        <p14:creationId xmlns:p14="http://schemas.microsoft.com/office/powerpoint/2010/main" val="3811686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21D2DCF1-0B21-4448-9A07-17700AA69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253" y="857250"/>
            <a:ext cx="7389494" cy="5110221"/>
          </a:xfrm>
        </p:spPr>
      </p:pic>
    </p:spTree>
    <p:extLst>
      <p:ext uri="{BB962C8B-B14F-4D97-AF65-F5344CB8AC3E}">
        <p14:creationId xmlns:p14="http://schemas.microsoft.com/office/powerpoint/2010/main" val="4218396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.4.manol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r="8462"/>
          <a:stretch>
            <a:fillRect/>
          </a:stretch>
        </p:blipFill>
        <p:spPr>
          <a:xfrm>
            <a:off x="162560" y="101600"/>
            <a:ext cx="8849360" cy="6604000"/>
          </a:xfrm>
        </p:spPr>
      </p:pic>
    </p:spTree>
    <p:extLst>
      <p:ext uri="{BB962C8B-B14F-4D97-AF65-F5344CB8AC3E}">
        <p14:creationId xmlns:p14="http://schemas.microsoft.com/office/powerpoint/2010/main" val="3023409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1251A10-B186-764C-9AC0-5AEC28F52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52735" y="-1164090"/>
            <a:ext cx="6869355" cy="9174825"/>
          </a:xfrm>
        </p:spPr>
      </p:pic>
    </p:spTree>
    <p:extLst>
      <p:ext uri="{BB962C8B-B14F-4D97-AF65-F5344CB8AC3E}">
        <p14:creationId xmlns:p14="http://schemas.microsoft.com/office/powerpoint/2010/main" val="188446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A9E7A58-FA27-6F4E-9667-D4312DE37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82956" y="-963903"/>
            <a:ext cx="6578088" cy="8785805"/>
          </a:xfrm>
        </p:spPr>
      </p:pic>
    </p:spTree>
    <p:extLst>
      <p:ext uri="{BB962C8B-B14F-4D97-AF65-F5344CB8AC3E}">
        <p14:creationId xmlns:p14="http://schemas.microsoft.com/office/powerpoint/2010/main" val="1951731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3B51D56-ADF5-9B45-A538-4A68CE2D3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87039" y="-1143376"/>
            <a:ext cx="6813585" cy="91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00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E2A04C-D6F5-B644-B1BC-896CDE64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40689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/>
              <a:t>Raffaello 1483-1520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87C3702-5659-C344-B56C-C52020313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154274" y="2061524"/>
            <a:ext cx="5481688" cy="4111266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6C64A8-E5C5-1A49-AA4B-D4C1B832A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17565" y="2061524"/>
            <a:ext cx="5481687" cy="411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3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6D63DB-04E4-D24C-B263-D2EC3C18C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382" y="965771"/>
            <a:ext cx="2676417" cy="45514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2800" dirty="0"/>
              <a:t>Giotto 1267 1337</a:t>
            </a:r>
          </a:p>
          <a:p>
            <a:pPr marL="0" indent="0">
              <a:buNone/>
            </a:pPr>
            <a:r>
              <a:rPr lang="it-IT" sz="2400" dirty="0"/>
              <a:t>A partire dalla sua pittura lo spazio viene raffigurato come un "corpo cavo", dove la profondità non è più data dall'intensità degli sguardi dei soggetti, ma dalla prospettiva, che diventa misurabile, appunto perché geometrica, matematica. Giotto appare come un architetto che dipinge.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380DB9-64E7-C749-9628-28BCFCAF0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67" y="688370"/>
            <a:ext cx="6091288" cy="573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AF9FD9-9810-A44B-AF28-ECA35579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prospettiva lineare unificata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8D44A5-9440-544A-8FEC-8CBEDDA0A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800" dirty="0"/>
              <a:t>Filippo Brunelleschi 1377-1446 </a:t>
            </a:r>
          </a:p>
          <a:p>
            <a:pPr marL="0" indent="0" algn="just">
              <a:buNone/>
            </a:pPr>
            <a:r>
              <a:rPr lang="it-IT" sz="2800" dirty="0"/>
              <a:t>un metodo razionale da applicare alla raffigurazione figurata delle forme nello spazio per renderla illusionisticamente verosimile ed obiettiva. </a:t>
            </a:r>
          </a:p>
          <a:p>
            <a:pPr marL="0" indent="0" algn="just">
              <a:buNone/>
            </a:pPr>
            <a:r>
              <a:rPr lang="it-IT" sz="2800" dirty="0"/>
              <a:t>Le tavolette del 1416</a:t>
            </a:r>
          </a:p>
          <a:p>
            <a:pPr marL="0" indent="0" algn="just">
              <a:buNone/>
            </a:pPr>
            <a:endParaRPr lang="it-IT" sz="2800" dirty="0"/>
          </a:p>
          <a:p>
            <a:pPr marL="0" indent="0" algn="just">
              <a:buNone/>
            </a:pPr>
            <a:r>
              <a:rPr lang="it-IT" sz="2800" dirty="0"/>
              <a:t>Masaccio  1401 – 1428</a:t>
            </a:r>
          </a:p>
          <a:p>
            <a:pPr marL="0" indent="0" algn="just">
              <a:buNone/>
            </a:pPr>
            <a:r>
              <a:rPr lang="it-IT" sz="2800" dirty="0"/>
              <a:t>Donatello  1386 - 1466</a:t>
            </a:r>
          </a:p>
          <a:p>
            <a:pPr marL="0" indent="0" algn="just">
              <a:buNone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4671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D2F528E-B22C-1D46-8034-85342E642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5054" y="1692156"/>
            <a:ext cx="4141527" cy="515965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31DDF51-ED5C-064E-8EA8-E1C2DA43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91937"/>
            <a:ext cx="5002472" cy="27759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D2814A-3D3A-1B4D-BFB7-CD3D573F4335}"/>
              </a:ext>
            </a:extLst>
          </p:cNvPr>
          <p:cNvSpPr txBox="1"/>
          <p:nvPr/>
        </p:nvSpPr>
        <p:spPr>
          <a:xfrm>
            <a:off x="993426" y="4249776"/>
            <a:ext cx="341715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Donatello 1386 - 1466</a:t>
            </a:r>
          </a:p>
          <a:p>
            <a:r>
              <a:rPr lang="it-IT" dirty="0"/>
              <a:t>San Giorgio e il drago 1416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3B9F2E-C609-D349-9108-BD4ADBF7B041}"/>
              </a:ext>
            </a:extLst>
          </p:cNvPr>
          <p:cNvSpPr txBox="1"/>
          <p:nvPr/>
        </p:nvSpPr>
        <p:spPr>
          <a:xfrm>
            <a:off x="5435193" y="891937"/>
            <a:ext cx="34515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Masaccio  1401 - 1428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644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Battaglia</a:t>
            </a:r>
            <a:r>
              <a:rPr lang="en-US" sz="2800" dirty="0"/>
              <a:t> di San Romano 1438 - Paolo Uccello</a:t>
            </a:r>
          </a:p>
        </p:txBody>
      </p:sp>
      <p:pic>
        <p:nvPicPr>
          <p:cNvPr id="5" name="Picture 4" descr="San_Romano_Battle_(Paolo_Uccello,_London)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6" y="1417638"/>
            <a:ext cx="8944608" cy="50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7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E4F338D-0DC0-5048-8364-B64DED37E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427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3517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La città ideale 1480-90, Piero della Francesca</a:t>
            </a:r>
          </a:p>
        </p:txBody>
      </p:sp>
      <p:pic>
        <p:nvPicPr>
          <p:cNvPr id="4" name="Segnaposto contenuto 3" descr="Piero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1"/>
          <a:stretch/>
        </p:blipFill>
        <p:spPr>
          <a:xfrm>
            <a:off x="105233" y="2314197"/>
            <a:ext cx="8933534" cy="2249927"/>
          </a:xfrm>
        </p:spPr>
      </p:pic>
    </p:spTree>
    <p:extLst>
      <p:ext uri="{BB962C8B-B14F-4D97-AF65-F5344CB8AC3E}">
        <p14:creationId xmlns:p14="http://schemas.microsoft.com/office/powerpoint/2010/main" val="1594297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12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Leon Battista </a:t>
            </a:r>
            <a:r>
              <a:rPr lang="en-US" sz="2800" dirty="0" err="1"/>
              <a:t>Alberti</a:t>
            </a:r>
            <a:r>
              <a:rPr lang="en-US" sz="2800" dirty="0"/>
              <a:t> 1404-1472         De </a:t>
            </a:r>
            <a:r>
              <a:rPr lang="en-US" sz="2800" dirty="0" err="1"/>
              <a:t>Pictura</a:t>
            </a:r>
            <a:r>
              <a:rPr lang="en-US" sz="2800" dirty="0"/>
              <a:t> 1435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466"/>
          <a:stretch/>
        </p:blipFill>
        <p:spPr>
          <a:xfrm>
            <a:off x="5543452" y="1600200"/>
            <a:ext cx="3143348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600199"/>
            <a:ext cx="35767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38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214</Words>
  <Application>Microsoft Macintosh PowerPoint</Application>
  <PresentationFormat>Presentazione su schermo (4:3)</PresentationFormat>
  <Paragraphs>33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Geometria Proiettiva Prologo</vt:lpstr>
      <vt:lpstr>Presentazione standard di PowerPoint</vt:lpstr>
      <vt:lpstr>Presentazione standard di PowerPoint</vt:lpstr>
      <vt:lpstr>La prospettiva lineare unificata</vt:lpstr>
      <vt:lpstr>Presentazione standard di PowerPoint</vt:lpstr>
      <vt:lpstr>Battaglia di San Romano 1438 - Paolo Uccello</vt:lpstr>
      <vt:lpstr>Presentazione standard di PowerPoint</vt:lpstr>
      <vt:lpstr>La città ideale 1480-90, Piero della Francesca</vt:lpstr>
      <vt:lpstr>Leon Battista Alberti 1404-1472         De Pictura 1435</vt:lpstr>
      <vt:lpstr>Presentazione standard di PowerPoint</vt:lpstr>
      <vt:lpstr>Piero (d. F.) 1420-1492     De prospectiva pingendi 1482</vt:lpstr>
      <vt:lpstr>Presentazione standard di PowerPoint</vt:lpstr>
      <vt:lpstr>Presentazione standard di PowerPoint</vt:lpstr>
      <vt:lpstr>De Divina Proportione 1497 stampato a Venezia nel 1509 da Paganino Paganini  </vt:lpstr>
      <vt:lpstr>Presentazione standard di PowerPoint</vt:lpstr>
      <vt:lpstr>Presentazione standard di PowerPoint</vt:lpstr>
      <vt:lpstr>Girard Desargues 1591 - 1661</vt:lpstr>
      <vt:lpstr>Piano di Fano (1871 – 1952)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Raffaello 1483-1520</vt:lpstr>
    </vt:vector>
  </TitlesOfParts>
  <Company>Dipartimento di Matematica - UNITN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futuro a n dimensioni: </dc:title>
  <dc:creator>Marco Andreatta</dc:creator>
  <cp:lastModifiedBy>Microsoft Office User</cp:lastModifiedBy>
  <cp:revision>72</cp:revision>
  <dcterms:created xsi:type="dcterms:W3CDTF">2015-01-29T15:37:48Z</dcterms:created>
  <dcterms:modified xsi:type="dcterms:W3CDTF">2022-03-17T14:05:03Z</dcterms:modified>
</cp:coreProperties>
</file>