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0"/>
  </p:normalViewPr>
  <p:slideViewPr>
    <p:cSldViewPr snapToGrid="0" snapToObjects="1">
      <p:cViewPr>
        <p:scale>
          <a:sx n="105" d="100"/>
          <a:sy n="105" d="100"/>
        </p:scale>
        <p:origin x="304" y="-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710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70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4297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28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24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72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24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9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57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5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16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2528D-CA12-3841-8C80-74F2FB7BD2E3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09CD5-445B-8F4B-ABFD-D028EF55D8F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5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11196" y="516835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031331" y="516835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1</a:t>
            </a: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NUMERI</a:t>
            </a:r>
            <a:endParaRPr lang="it-IT" sz="1600" dirty="0">
              <a:solidFill>
                <a:schemeClr val="bg1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82" y="1179639"/>
            <a:ext cx="1968629" cy="1476475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842882" y="2656114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Ottieni 1 unità dalla banca in qualunque turno.</a:t>
            </a:r>
          </a:p>
          <a:p>
            <a:pPr algn="r"/>
            <a:r>
              <a:rPr lang="it-IT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9" name="Rettangolo 8"/>
          <p:cNvSpPr/>
          <p:nvPr/>
        </p:nvSpPr>
        <p:spPr>
          <a:xfrm>
            <a:off x="3131646" y="516835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451779" y="516835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2</a:t>
            </a:r>
            <a:endParaRPr lang="it-IT" sz="1600" dirty="0" smtClean="0">
              <a:solidFill>
                <a:schemeClr val="bg1"/>
              </a:solidFill>
            </a:endParaRP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SIMBOLI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006" y="1179639"/>
            <a:ext cx="1968633" cy="1476475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3257006" y="2656114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Ottieni 1 unità dalla banca in qualunque turno.</a:t>
            </a:r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1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558419" y="516835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878552" y="516835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5</a:t>
            </a:r>
            <a:endParaRPr lang="it-IT" sz="1600" dirty="0" smtClean="0">
              <a:solidFill>
                <a:schemeClr val="bg1"/>
              </a:solidFill>
            </a:endParaRP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LOGICA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343" y="1179639"/>
            <a:ext cx="1985716" cy="1476475"/>
          </a:xfrm>
          <a:prstGeom prst="rect">
            <a:avLst/>
          </a:prstGeom>
        </p:spPr>
      </p:pic>
      <p:sp>
        <p:nvSpPr>
          <p:cNvPr id="16" name="CasellaDiTesto 15"/>
          <p:cNvSpPr txBox="1"/>
          <p:nvPr/>
        </p:nvSpPr>
        <p:spPr>
          <a:xfrm>
            <a:off x="5665564" y="2656114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Ottieni 1 unità dalla banca in qualunque turno.</a:t>
            </a:r>
          </a:p>
          <a:p>
            <a:pPr algn="r"/>
            <a:r>
              <a:rPr lang="it-IT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7982626" y="516835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8305325" y="516835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9</a:t>
            </a:r>
            <a:endParaRPr lang="it-IT" sz="1600" dirty="0" smtClean="0">
              <a:solidFill>
                <a:schemeClr val="bg1"/>
              </a:solidFill>
            </a:endParaRP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ARITMETICA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551" y="1181566"/>
            <a:ext cx="1980505" cy="1474548"/>
          </a:xfrm>
          <a:prstGeom prst="rect">
            <a:avLst/>
          </a:prstGeom>
        </p:spPr>
      </p:pic>
      <p:sp>
        <p:nvSpPr>
          <p:cNvPr id="20" name="CasellaDiTesto 19"/>
          <p:cNvSpPr txBox="1"/>
          <p:nvPr/>
        </p:nvSpPr>
        <p:spPr>
          <a:xfrm>
            <a:off x="8122423" y="2656114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Ottieni 3 unità dalla banca in qualunque turno.</a:t>
            </a:r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6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711200" y="3564835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1031329" y="3569978"/>
            <a:ext cx="159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10</a:t>
            </a:r>
            <a:endParaRPr lang="it-IT" sz="2400" dirty="0">
              <a:solidFill>
                <a:schemeClr val="bg1"/>
              </a:solidFill>
            </a:endParaRPr>
          </a:p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FUNZIONI</a:t>
            </a:r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49" y="4266010"/>
            <a:ext cx="1968221" cy="1470449"/>
          </a:xfrm>
          <a:prstGeom prst="rect">
            <a:avLst/>
          </a:prstGeom>
        </p:spPr>
      </p:pic>
      <p:sp>
        <p:nvSpPr>
          <p:cNvPr id="26" name="CasellaDiTesto 25"/>
          <p:cNvSpPr txBox="1"/>
          <p:nvPr/>
        </p:nvSpPr>
        <p:spPr>
          <a:xfrm>
            <a:off x="842878" y="5736459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Ottieni 3 unità dalla banca in qualunque turno.</a:t>
            </a:r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3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76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60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Marco Panizza</dc:creator>
  <cp:lastModifiedBy>Marco Panizza</cp:lastModifiedBy>
  <cp:revision>19</cp:revision>
  <dcterms:created xsi:type="dcterms:W3CDTF">2017-06-15T21:11:18Z</dcterms:created>
  <dcterms:modified xsi:type="dcterms:W3CDTF">2017-06-16T12:29:18Z</dcterms:modified>
</cp:coreProperties>
</file>