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1"/>
    <p:restoredTop sz="94630"/>
  </p:normalViewPr>
  <p:slideViewPr>
    <p:cSldViewPr snapToGrid="0" snapToObjects="1">
      <p:cViewPr>
        <p:scale>
          <a:sx n="90" d="100"/>
          <a:sy n="90" d="100"/>
        </p:scale>
        <p:origin x="-536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36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26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25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0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63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95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2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52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4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54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0B80F-B093-1A41-8777-919AEA78E889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73235-353F-664A-91E6-281EA174E1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2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e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440807" y="499901"/>
            <a:ext cx="2232000" cy="2872800"/>
          </a:xfrm>
          <a:prstGeom prst="rect">
            <a:avLst/>
          </a:prstGeom>
          <a:gradFill>
            <a:gsLst>
              <a:gs pos="0">
                <a:srgbClr val="92D050"/>
              </a:gs>
              <a:gs pos="46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path path="circle">
              <a:fillToRect l="50000" t="130000" r="50000" b="-3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760940" y="499901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2-3</a:t>
            </a: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FORZE FISICHE</a:t>
            </a:r>
            <a:endParaRPr lang="it-IT" sz="1600" dirty="0">
              <a:solidFill>
                <a:schemeClr val="bg1"/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544" y="1198063"/>
            <a:ext cx="1968633" cy="1476475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1566544" y="2694483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1 unità dalla banca nel tuo turno.</a:t>
            </a:r>
          </a:p>
          <a:p>
            <a:pPr algn="r"/>
            <a:r>
              <a:rPr lang="it-IT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867201" y="499900"/>
            <a:ext cx="2232000" cy="2872800"/>
          </a:xfrm>
          <a:prstGeom prst="rect">
            <a:avLst/>
          </a:prstGeom>
          <a:gradFill>
            <a:gsLst>
              <a:gs pos="0">
                <a:srgbClr val="92D050"/>
              </a:gs>
              <a:gs pos="46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path path="circle">
              <a:fillToRect l="50000" t="130000" r="50000" b="-3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187334" y="490177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4</a:t>
            </a:r>
            <a:endParaRPr lang="it-IT" sz="2400" dirty="0" smtClean="0">
              <a:solidFill>
                <a:schemeClr val="bg1"/>
              </a:solidFill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PROBABILITÀ</a:t>
            </a:r>
            <a:endParaRPr lang="it-IT" sz="1600" dirty="0">
              <a:solidFill>
                <a:schemeClr val="bg1"/>
              </a:solidFill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940" y="1198063"/>
            <a:ext cx="1980021" cy="1476475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3992940" y="2694483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3 unità dalla banca nel tuo turno.</a:t>
            </a:r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2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293094" y="499900"/>
            <a:ext cx="2232000" cy="2872800"/>
          </a:xfrm>
          <a:prstGeom prst="rect">
            <a:avLst/>
          </a:prstGeom>
          <a:gradFill>
            <a:gsLst>
              <a:gs pos="0">
                <a:srgbClr val="92D050"/>
              </a:gs>
              <a:gs pos="46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path path="circle">
              <a:fillToRect l="50000" t="130000" r="50000" b="-3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6613728" y="499901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11-12</a:t>
            </a: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GENETICA</a:t>
            </a:r>
            <a:endParaRPr lang="it-IT" sz="1600" dirty="0">
              <a:solidFill>
                <a:schemeClr val="bg1"/>
              </a:solidFill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089" y="1207787"/>
            <a:ext cx="1985962" cy="1466751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6432418" y="2694483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2 unità per ogni carta ”funzioni” che possiedi .</a:t>
            </a:r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2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8718987" y="499900"/>
            <a:ext cx="2232000" cy="2872800"/>
          </a:xfrm>
          <a:prstGeom prst="rect">
            <a:avLst/>
          </a:prstGeom>
          <a:gradFill>
            <a:gsLst>
              <a:gs pos="0">
                <a:srgbClr val="92D050"/>
              </a:gs>
              <a:gs pos="46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path path="circle">
              <a:fillToRect l="50000" t="130000" r="50000" b="-3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9039120" y="499901"/>
            <a:ext cx="1591733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7</a:t>
            </a:r>
          </a:p>
          <a:p>
            <a:pPr algn="ctr"/>
            <a:r>
              <a:rPr lang="it-IT" sz="1340" dirty="0" smtClean="0">
                <a:solidFill>
                  <a:schemeClr val="bg1"/>
                </a:solidFill>
              </a:rPr>
              <a:t>NUMERI COMPLESSI</a:t>
            </a:r>
            <a:endParaRPr lang="it-IT" sz="1340" dirty="0">
              <a:solidFill>
                <a:schemeClr val="bg1"/>
              </a:solidFill>
            </a:endParaRPr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727" y="1207787"/>
            <a:ext cx="1984197" cy="1466751"/>
          </a:xfrm>
          <a:prstGeom prst="rect">
            <a:avLst/>
          </a:prstGeom>
        </p:spPr>
      </p:pic>
      <p:sp>
        <p:nvSpPr>
          <p:cNvPr id="22" name="CasellaDiTesto 21"/>
          <p:cNvSpPr txBox="1"/>
          <p:nvPr/>
        </p:nvSpPr>
        <p:spPr>
          <a:xfrm>
            <a:off x="8845727" y="2694483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3 unità per ogni carta ”simboli” che possiedi .</a:t>
            </a:r>
          </a:p>
          <a:p>
            <a:pPr algn="r"/>
            <a:r>
              <a:rPr lang="it-IT" dirty="0">
                <a:solidFill>
                  <a:srgbClr val="C00000"/>
                </a:solidFill>
              </a:rPr>
              <a:t>5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1434860" y="3574879"/>
            <a:ext cx="2232000" cy="2872800"/>
          </a:xfrm>
          <a:prstGeom prst="rect">
            <a:avLst/>
          </a:prstGeom>
          <a:gradFill>
            <a:gsLst>
              <a:gs pos="0">
                <a:srgbClr val="92D050"/>
              </a:gs>
              <a:gs pos="46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path path="circle">
              <a:fillToRect l="50000" t="130000" r="50000" b="-3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1754993" y="3580042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8</a:t>
            </a:r>
            <a:endParaRPr lang="it-IT" sz="2400" dirty="0" smtClean="0">
              <a:solidFill>
                <a:schemeClr val="bg1"/>
              </a:solidFill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EQUAZIONI</a:t>
            </a:r>
            <a:endParaRPr lang="it-IT" sz="1600" dirty="0">
              <a:solidFill>
                <a:schemeClr val="bg1"/>
              </a:solidFill>
            </a:endParaRPr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544" y="4267931"/>
            <a:ext cx="1984197" cy="1486696"/>
          </a:xfrm>
          <a:prstGeom prst="rect">
            <a:avLst/>
          </a:prstGeom>
        </p:spPr>
      </p:pic>
      <p:sp>
        <p:nvSpPr>
          <p:cNvPr id="26" name="CasellaDiTesto 25"/>
          <p:cNvSpPr txBox="1"/>
          <p:nvPr/>
        </p:nvSpPr>
        <p:spPr>
          <a:xfrm>
            <a:off x="1566542" y="5754627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3 unità per ogni carta “aritmetica” che possiedi.</a:t>
            </a:r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3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874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71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Panizza</dc:creator>
  <cp:lastModifiedBy>Marco Panizza</cp:lastModifiedBy>
  <cp:revision>8</cp:revision>
  <dcterms:created xsi:type="dcterms:W3CDTF">2017-06-15T23:24:09Z</dcterms:created>
  <dcterms:modified xsi:type="dcterms:W3CDTF">2017-06-16T01:01:55Z</dcterms:modified>
</cp:coreProperties>
</file>