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8"/>
  </p:normalViewPr>
  <p:slideViewPr>
    <p:cSldViewPr snapToGrid="0" snapToObjects="1">
      <p:cViewPr>
        <p:scale>
          <a:sx n="124" d="100"/>
          <a:sy n="124" d="100"/>
        </p:scale>
        <p:origin x="-3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0711-C1C3-F541-8C55-FD29DB9A641A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0C3A-BD84-9C45-A27A-9606E31CB34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30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0711-C1C3-F541-8C55-FD29DB9A641A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0C3A-BD84-9C45-A27A-9606E31CB34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559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0711-C1C3-F541-8C55-FD29DB9A641A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0C3A-BD84-9C45-A27A-9606E31CB34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58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0711-C1C3-F541-8C55-FD29DB9A641A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0C3A-BD84-9C45-A27A-9606E31CB34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30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0711-C1C3-F541-8C55-FD29DB9A641A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0C3A-BD84-9C45-A27A-9606E31CB34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07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0711-C1C3-F541-8C55-FD29DB9A641A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0C3A-BD84-9C45-A27A-9606E31CB34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756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0711-C1C3-F541-8C55-FD29DB9A641A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0C3A-BD84-9C45-A27A-9606E31CB34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746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0711-C1C3-F541-8C55-FD29DB9A641A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0C3A-BD84-9C45-A27A-9606E31CB34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28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0711-C1C3-F541-8C55-FD29DB9A641A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0C3A-BD84-9C45-A27A-9606E31CB34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34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0711-C1C3-F541-8C55-FD29DB9A641A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0C3A-BD84-9C45-A27A-9606E31CB34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566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0711-C1C3-F541-8C55-FD29DB9A641A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0C3A-BD84-9C45-A27A-9606E31CB34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11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00711-C1C3-F541-8C55-FD29DB9A641A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30C3A-BD84-9C45-A27A-9606E31CB34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62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11196" y="516835"/>
            <a:ext cx="2232000" cy="28728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45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5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031329" y="540510"/>
            <a:ext cx="159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6</a:t>
            </a:r>
            <a:endParaRPr lang="it-IT" sz="2400" dirty="0" smtClean="0">
              <a:solidFill>
                <a:schemeClr val="bg1"/>
              </a:solidFill>
            </a:endParaRP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ANALISI</a:t>
            </a:r>
            <a:endParaRPr lang="it-IT" sz="1600" dirty="0">
              <a:solidFill>
                <a:schemeClr val="bg1"/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4" y="1214997"/>
            <a:ext cx="1981282" cy="1476475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842878" y="2691472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Ottieni </a:t>
            </a:r>
            <a:r>
              <a:rPr lang="it-IT" sz="1200" dirty="0" smtClean="0"/>
              <a:t>2 </a:t>
            </a:r>
            <a:r>
              <a:rPr lang="it-IT" sz="1200" dirty="0" smtClean="0"/>
              <a:t>unità da ogni giocatore nel tuo turno</a:t>
            </a:r>
            <a:r>
              <a:rPr lang="it-IT" sz="1200" dirty="0" smtClean="0"/>
              <a:t>.</a:t>
            </a:r>
          </a:p>
          <a:p>
            <a:pPr algn="r"/>
            <a:r>
              <a:rPr lang="it-IT" dirty="0">
                <a:solidFill>
                  <a:srgbClr val="C00000"/>
                </a:solidFill>
              </a:rPr>
              <a:t>6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131644" y="516835"/>
            <a:ext cx="2232000" cy="28728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45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5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451777" y="541111"/>
            <a:ext cx="159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6</a:t>
            </a:r>
            <a:endParaRPr lang="it-IT" sz="2400" dirty="0" smtClean="0">
              <a:solidFill>
                <a:schemeClr val="bg1"/>
              </a:solidFill>
            </a:endParaRP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GEOMETRIA</a:t>
            </a:r>
            <a:endParaRPr lang="it-IT" sz="1600" dirty="0">
              <a:solidFill>
                <a:schemeClr val="bg1"/>
              </a:solidFill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329" y="1214997"/>
            <a:ext cx="1976491" cy="1476475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3263326" y="2650970"/>
            <a:ext cx="19686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 smtClean="0"/>
              <a:t>Scambia una tua carta non gialla </a:t>
            </a:r>
            <a:r>
              <a:rPr lang="it-IT" sz="1000" dirty="0" smtClean="0"/>
              <a:t>con </a:t>
            </a:r>
            <a:r>
              <a:rPr lang="it-IT" sz="1000" dirty="0" smtClean="0"/>
              <a:t>una di un giocatore non gialla.</a:t>
            </a:r>
            <a:endParaRPr lang="it-IT" sz="1000" dirty="0" smtClean="0"/>
          </a:p>
          <a:p>
            <a:pPr algn="r"/>
            <a:r>
              <a:rPr lang="it-IT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5495326" y="516834"/>
            <a:ext cx="2232000" cy="28728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45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5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815459" y="541111"/>
            <a:ext cx="159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6</a:t>
            </a:r>
            <a:endParaRPr lang="it-IT" sz="2400" dirty="0" smtClean="0">
              <a:solidFill>
                <a:schemeClr val="bg1"/>
              </a:solidFill>
            </a:endParaRP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ALGEBRA</a:t>
            </a:r>
            <a:endParaRPr lang="it-IT" sz="1600" dirty="0">
              <a:solidFill>
                <a:schemeClr val="bg1"/>
              </a:solidFill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823" y="1214997"/>
            <a:ext cx="1479003" cy="1476475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5627007" y="2650970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Prendi 5 monete da un giocatore a tua scelta.</a:t>
            </a:r>
            <a:endParaRPr lang="it-IT" sz="1200" dirty="0" smtClean="0"/>
          </a:p>
          <a:p>
            <a:pPr algn="r"/>
            <a:r>
              <a:rPr lang="it-IT" dirty="0" smtClean="0">
                <a:solidFill>
                  <a:srgbClr val="C00000"/>
                </a:solidFill>
              </a:rPr>
              <a:t>7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05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43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Marco Panizza</dc:creator>
  <cp:lastModifiedBy>Marco Panizza</cp:lastModifiedBy>
  <cp:revision>5</cp:revision>
  <dcterms:created xsi:type="dcterms:W3CDTF">2017-06-16T01:17:09Z</dcterms:created>
  <dcterms:modified xsi:type="dcterms:W3CDTF">2017-06-16T01:45:39Z</dcterms:modified>
</cp:coreProperties>
</file>