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8"/>
  </p:normalViewPr>
  <p:slideViewPr>
    <p:cSldViewPr snapToGrid="0" snapToObjects="1">
      <p:cViewPr>
        <p:scale>
          <a:sx n="84" d="100"/>
          <a:sy n="84" d="100"/>
        </p:scale>
        <p:origin x="14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8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24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9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18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60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24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6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81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41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40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9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05EC1-C423-4142-8707-113416501901}" type="datetimeFigureOut">
              <a:rPr lang="it-IT" smtClean="0"/>
              <a:t>16/06/17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55E0-E701-A340-8026-00CF379E933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04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3710" y="490709"/>
            <a:ext cx="2232000" cy="2872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6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53843" y="490709"/>
            <a:ext cx="1591733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3</a:t>
            </a:r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r>
              <a:rPr lang="it-IT" sz="1520" dirty="0" smtClean="0">
                <a:solidFill>
                  <a:schemeClr val="bg1"/>
                </a:solidFill>
              </a:rPr>
              <a:t>SISTEMA BINARIO</a:t>
            </a:r>
            <a:endParaRPr lang="it-IT" sz="1520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10" y="1186284"/>
            <a:ext cx="1992397" cy="14816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53510" y="2667902"/>
            <a:ext cx="1968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Ottieni 1 unità </a:t>
            </a:r>
            <a:r>
              <a:rPr lang="it-IT" sz="1200" dirty="0" smtClean="0"/>
              <a:t>dal giocatore che ha lanciato i dadi.</a:t>
            </a:r>
            <a:endParaRPr lang="it-IT" sz="1200" dirty="0" smtClean="0"/>
          </a:p>
          <a:p>
            <a:pPr algn="r"/>
            <a:r>
              <a:rPr lang="it-IT" dirty="0">
                <a:solidFill>
                  <a:srgbClr val="C00000"/>
                </a:solidFill>
              </a:rPr>
              <a:t>2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59146" y="490693"/>
            <a:ext cx="2232000" cy="2872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6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79280" y="490709"/>
            <a:ext cx="1591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9-10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FRATTALI</a:t>
            </a:r>
            <a:endParaRPr lang="it-IT" dirty="0" smtClean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43" y="1186284"/>
            <a:ext cx="1990117" cy="148161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785843" y="2667902"/>
            <a:ext cx="1968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Ottieni </a:t>
            </a:r>
            <a:r>
              <a:rPr lang="it-IT" sz="1200" dirty="0"/>
              <a:t>2</a:t>
            </a:r>
            <a:r>
              <a:rPr lang="it-IT" sz="1200" dirty="0" smtClean="0"/>
              <a:t> </a:t>
            </a:r>
            <a:r>
              <a:rPr lang="it-IT" sz="1200" dirty="0" smtClean="0"/>
              <a:t>unità </a:t>
            </a:r>
            <a:r>
              <a:rPr lang="it-IT" sz="1200" dirty="0" smtClean="0"/>
              <a:t>dal giocatore che ha lanciato i dadi.</a:t>
            </a:r>
            <a:endParaRPr lang="it-IT" sz="1200" dirty="0" smtClean="0"/>
          </a:p>
          <a:p>
            <a:pPr algn="r"/>
            <a:r>
              <a:rPr lang="it-IT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905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di Office</vt:lpstr>
      <vt:lpstr>Presentazione di PowerPoint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 Panizza</dc:creator>
  <cp:lastModifiedBy>Marco Panizza</cp:lastModifiedBy>
  <cp:revision>2</cp:revision>
  <dcterms:created xsi:type="dcterms:W3CDTF">2017-06-16T01:03:20Z</dcterms:created>
  <dcterms:modified xsi:type="dcterms:W3CDTF">2017-06-16T01:16:05Z</dcterms:modified>
</cp:coreProperties>
</file>