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0"/>
  </p:normalViewPr>
  <p:slideViewPr>
    <p:cSldViewPr snapToGrid="0" snapToObjects="1">
      <p:cViewPr>
        <p:scale>
          <a:sx n="108" d="100"/>
          <a:sy n="108" d="100"/>
        </p:scale>
        <p:origin x="200" y="-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9892-E5F3-FD44-A78C-50F059914CAF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1CD9-9BC1-D648-8F14-408875524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928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9892-E5F3-FD44-A78C-50F059914CAF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1CD9-9BC1-D648-8F14-408875524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75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9892-E5F3-FD44-A78C-50F059914CAF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1CD9-9BC1-D648-8F14-408875524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6355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9892-E5F3-FD44-A78C-50F059914CAF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1CD9-9BC1-D648-8F14-408875524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8228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9892-E5F3-FD44-A78C-50F059914CAF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1CD9-9BC1-D648-8F14-408875524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5058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9892-E5F3-FD44-A78C-50F059914CAF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1CD9-9BC1-D648-8F14-408875524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700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9892-E5F3-FD44-A78C-50F059914CAF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1CD9-9BC1-D648-8F14-408875524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560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9892-E5F3-FD44-A78C-50F059914CAF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1CD9-9BC1-D648-8F14-408875524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2673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9892-E5F3-FD44-A78C-50F059914CAF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1CD9-9BC1-D648-8F14-408875524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48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9892-E5F3-FD44-A78C-50F059914CAF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1CD9-9BC1-D648-8F14-408875524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6569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9892-E5F3-FD44-A78C-50F059914CAF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1CD9-9BC1-D648-8F14-408875524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963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29892-E5F3-FD44-A78C-50F059914CAF}" type="datetimeFigureOut">
              <a:rPr lang="it-IT" smtClean="0"/>
              <a:t>16/06/17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21CD9-9BC1-D648-8F14-408875524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598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625597" y="599961"/>
            <a:ext cx="2232000" cy="28728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6000">
                <a:schemeClr val="bg1">
                  <a:lumMod val="65000"/>
                </a:schemeClr>
              </a:gs>
              <a:gs pos="100000">
                <a:schemeClr val="tx1">
                  <a:lumMod val="95000"/>
                  <a:lumOff val="5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945730" y="599961"/>
            <a:ext cx="1591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schemeClr val="bg1"/>
                </a:solidFill>
              </a:rPr>
              <a:t>MATEMATICA</a:t>
            </a:r>
            <a:endParaRPr lang="it-IT" sz="2400" dirty="0">
              <a:solidFill>
                <a:schemeClr val="bg1"/>
              </a:solidFill>
            </a:endParaRPr>
          </a:p>
          <a:p>
            <a:pPr algn="ctr"/>
            <a:endParaRPr lang="it-IT" sz="1600" dirty="0" smtClean="0">
              <a:solidFill>
                <a:schemeClr val="bg1"/>
              </a:solidFill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010" y="1307847"/>
            <a:ext cx="1993171" cy="1476475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769548" y="2784322"/>
            <a:ext cx="19686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Una volta per turno puoi decidere di rilanciare i dadi.</a:t>
            </a:r>
          </a:p>
          <a:p>
            <a:pPr algn="r"/>
            <a:r>
              <a:rPr lang="it-IT" dirty="0" smtClean="0">
                <a:solidFill>
                  <a:srgbClr val="C00000"/>
                </a:solidFill>
              </a:rPr>
              <a:t>20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177730" y="599961"/>
            <a:ext cx="2232000" cy="28728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6000">
                <a:schemeClr val="bg1">
                  <a:lumMod val="65000"/>
                </a:schemeClr>
              </a:gs>
              <a:gs pos="100000">
                <a:schemeClr val="tx1">
                  <a:lumMod val="95000"/>
                  <a:lumOff val="5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497863" y="603022"/>
            <a:ext cx="1591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schemeClr val="bg1"/>
                </a:solidFill>
              </a:rPr>
              <a:t>FISICA</a:t>
            </a:r>
            <a:endParaRPr lang="it-IT" sz="2400" dirty="0">
              <a:solidFill>
                <a:schemeClr val="bg1"/>
              </a:solidFill>
            </a:endParaRPr>
          </a:p>
          <a:p>
            <a:pPr algn="ctr"/>
            <a:endParaRPr lang="it-IT" sz="1600" dirty="0" smtClean="0">
              <a:solidFill>
                <a:schemeClr val="bg1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194" y="1307847"/>
            <a:ext cx="1936954" cy="1476475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>
            <a:off x="6594258" y="599961"/>
            <a:ext cx="2232000" cy="28728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6000">
                <a:schemeClr val="bg1">
                  <a:lumMod val="65000"/>
                </a:schemeClr>
              </a:gs>
              <a:gs pos="100000">
                <a:schemeClr val="tx1">
                  <a:lumMod val="95000"/>
                  <a:lumOff val="5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6914391" y="619334"/>
            <a:ext cx="1591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schemeClr val="bg1"/>
                </a:solidFill>
              </a:rPr>
              <a:t>INFORMATICA</a:t>
            </a:r>
            <a:endParaRPr lang="it-IT" sz="2400" dirty="0">
              <a:solidFill>
                <a:schemeClr val="bg1"/>
              </a:solidFill>
            </a:endParaRPr>
          </a:p>
          <a:p>
            <a:pPr algn="ctr"/>
            <a:endParaRPr lang="it-IT" sz="1600" dirty="0" smtClean="0">
              <a:solidFill>
                <a:schemeClr val="bg1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877" y="1307847"/>
            <a:ext cx="1961007" cy="1476475"/>
          </a:xfrm>
          <a:prstGeom prst="rect">
            <a:avLst/>
          </a:prstGeom>
        </p:spPr>
      </p:pic>
      <p:sp>
        <p:nvSpPr>
          <p:cNvPr id="16" name="CasellaDiTesto 15"/>
          <p:cNvSpPr txBox="1"/>
          <p:nvPr/>
        </p:nvSpPr>
        <p:spPr>
          <a:xfrm>
            <a:off x="4294515" y="2786676"/>
            <a:ext cx="196863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50" dirty="0" smtClean="0"/>
              <a:t>Quando ottieni lo stesso numero su entrambi i dadi gioca un altro turno.</a:t>
            </a:r>
            <a:endParaRPr lang="it-IT" sz="950" dirty="0" smtClean="0"/>
          </a:p>
          <a:p>
            <a:pPr algn="r"/>
            <a:r>
              <a:rPr lang="it-IT" dirty="0" smtClean="0">
                <a:solidFill>
                  <a:srgbClr val="C00000"/>
                </a:solidFill>
              </a:rPr>
              <a:t>15</a:t>
            </a:r>
          </a:p>
          <a:p>
            <a:pPr algn="r"/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6717063" y="2783805"/>
            <a:ext cx="196863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00" dirty="0" smtClean="0"/>
              <a:t>Le carte marroni e le carte “Probabilità” e “</a:t>
            </a:r>
            <a:r>
              <a:rPr lang="it-IT" sz="900" dirty="0" smtClean="0"/>
              <a:t>Forze fisiche” aumento di 1 unità di guadagno</a:t>
            </a:r>
            <a:r>
              <a:rPr lang="it-IT" sz="900" dirty="0" smtClean="0"/>
              <a:t>.</a:t>
            </a:r>
            <a:endParaRPr lang="it-IT" sz="900" dirty="0" smtClean="0"/>
          </a:p>
          <a:p>
            <a:pPr algn="r"/>
            <a:r>
              <a:rPr lang="it-IT" dirty="0" smtClean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9010786" y="599961"/>
            <a:ext cx="2232000" cy="28728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46000">
                <a:schemeClr val="bg1">
                  <a:lumMod val="65000"/>
                </a:schemeClr>
              </a:gs>
              <a:gs pos="100000">
                <a:schemeClr val="tx1">
                  <a:lumMod val="95000"/>
                  <a:lumOff val="5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9330919" y="619334"/>
            <a:ext cx="1591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schemeClr val="bg1"/>
                </a:solidFill>
              </a:rPr>
              <a:t>BIOLOGIA</a:t>
            </a:r>
            <a:endParaRPr lang="it-IT" sz="2400" dirty="0">
              <a:solidFill>
                <a:schemeClr val="bg1"/>
              </a:solidFill>
            </a:endParaRPr>
          </a:p>
          <a:p>
            <a:pPr algn="ctr"/>
            <a:endParaRPr lang="it-IT" sz="1600" dirty="0" smtClean="0">
              <a:solidFill>
                <a:schemeClr val="bg1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3591" y="1307847"/>
            <a:ext cx="1967027" cy="1475958"/>
          </a:xfrm>
          <a:prstGeom prst="rect">
            <a:avLst/>
          </a:prstGeom>
        </p:spPr>
      </p:pic>
      <p:sp>
        <p:nvSpPr>
          <p:cNvPr id="21" name="CasellaDiTesto 20"/>
          <p:cNvSpPr txBox="1"/>
          <p:nvPr/>
        </p:nvSpPr>
        <p:spPr>
          <a:xfrm>
            <a:off x="9130481" y="2791669"/>
            <a:ext cx="19686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Puoi scegliere di lanciare di 2 dadi</a:t>
            </a:r>
            <a:endParaRPr lang="it-IT" sz="900" dirty="0" smtClean="0"/>
          </a:p>
          <a:p>
            <a:pPr algn="r"/>
            <a:r>
              <a:rPr lang="it-IT" dirty="0" smtClean="0">
                <a:solidFill>
                  <a:srgbClr val="C0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749655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61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Tema di Office</vt:lpstr>
      <vt:lpstr>Presentazione di PowerPoint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Marco Panizza</dc:creator>
  <cp:lastModifiedBy>Marco Panizza</cp:lastModifiedBy>
  <cp:revision>8</cp:revision>
  <dcterms:created xsi:type="dcterms:W3CDTF">2017-06-16T11:05:24Z</dcterms:created>
  <dcterms:modified xsi:type="dcterms:W3CDTF">2017-06-16T14:18:31Z</dcterms:modified>
</cp:coreProperties>
</file>