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0"/>
  </p:normalViewPr>
  <p:slideViewPr>
    <p:cSldViewPr snapToGrid="0" snapToObjects="1">
      <p:cViewPr varScale="1">
        <p:scale>
          <a:sx n="76" d="100"/>
          <a:sy n="76" d="100"/>
        </p:scale>
        <p:origin x="21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02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38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43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70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03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35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94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93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54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D2EC-1B28-214B-B528-6566BF18F5C8}" type="datetimeFigureOut">
              <a:rPr lang="it-IT" smtClean="0"/>
              <a:t>15/06/17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407C-EA3D-FC4E-BC7A-6C2690A6930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35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74" y="375296"/>
            <a:ext cx="2232000" cy="287454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770" y="375296"/>
            <a:ext cx="2232000" cy="287454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872" y="375296"/>
            <a:ext cx="2232000" cy="287454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668" y="375296"/>
            <a:ext cx="2232000" cy="287454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027" y="3549821"/>
            <a:ext cx="2232000" cy="2874546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872" y="3549822"/>
            <a:ext cx="2232000" cy="287454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770" y="3549822"/>
            <a:ext cx="2232000" cy="287454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668" y="3549822"/>
            <a:ext cx="2232000" cy="28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1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Panizza</dc:creator>
  <cp:lastModifiedBy>Marco Panizza</cp:lastModifiedBy>
  <cp:revision>4</cp:revision>
  <dcterms:created xsi:type="dcterms:W3CDTF">2017-06-15T17:50:23Z</dcterms:created>
  <dcterms:modified xsi:type="dcterms:W3CDTF">2017-06-15T21:16:49Z</dcterms:modified>
</cp:coreProperties>
</file>