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86C7A-7BD8-40C6-81E3-AE31496C7674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8470E-CBFA-4AFC-AAB8-C225DE578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470E-CBFA-4AFC-AAB8-C225DE578C3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761" y="692696"/>
            <a:ext cx="8902239" cy="498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a7.sphotos.ak.fbcdn.net/hphotos-ak-ash4/280840_204761699572382_135217789860107_518113_2506006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0"/>
            <a:ext cx="9721080" cy="7509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matematicamente.it/index.php?option=com_ponygallery&amp;func=watermark&amp;id=141&amp;Itemid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0648"/>
            <a:ext cx="6336704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5.sphotos.ak.fbcdn.net/hphotos-ak-ash3/529282_350235168368947_264735866918878_936184_106617303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799851" cy="5849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a4.sphotos.ak.fbcdn.net/hphotos-ak-snc7/576124_347977245261406_264735866918878_932724_1330625633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a5.sphotos.ak.fbcdn.net/hphotos-ak-ash4/425948_320067578052373_264735866918878_866940_73899082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a2.sphotos.ak.fbcdn.net/hphotos-ak-ash4/430117_305638402828624_264735866918878_831156_1406704841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encrypted-tbn2.google.com/images?q=tbn:ANd9GcS19BMfrngopceapW3V04jj9ljwZvPtrwfGdFMW46Y-A3xLzf9Ji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5400600" cy="6480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data:image/jpeg;base64,/9j/4AAQSkZJRgABAQAAAQABAAD/2wCEAAkGBhAQDw4QDw8ODhAQDxIPFg8QEBATEBEPFhAWFRYRFRUYGyYgIxsvJRIVIS8gJCkpMzgsFR8xNTMqNSYrLSkBCQoKDgwOGg8PFywkHyQtLCwsKSksLCwsLCwvLywsLCksLCwsLCwsLCwsLyw0LCwsLCwsLCwsLCwpKSwsKSwsKf/AABEIALYBFQMBIgACEQEDEQH/xAAbAAEAAgMBAQAAAAAAAAAAAAAABQYDBAcCAf/EADYQAAEEAQIFBAIBBAEBCQAAAAEAAgMEEQUSBhMhIjEHFEFRMmEVI0JxgTOxFhckNFJiobLh/8QAFQEBAQAAAAAAAAAAAAAAAAAAAAH/xAAfEQEAAgEDBQAAAAAAAAAAAAAAAfAxESFRQWGRscH/2gAMAwEAAhEDEQA/AOGoiICIiAiIgIiICIiAiIgIiICIiAiIgIiICIiAiIgIiICIiAiIgIiICIiAiIgIiICIiAiIgIiICIiAiIgIiICIiAiIgIiICIiAiIgIiICIiAiIgIiICIiAiIgIiICIiAiIgIiICIiAiIgIiICIiAiIgIiICIiAiIgIiICIiAiIgIiICIiAiIgIiICIiAiIgIiICIiAiIgIiICIiAiIgIiICIiAiIgIiICIiAiIgIiICIiAiIgIiICL6ArT/wBhJv4r+T3s2b8cjB5vK3mPn/W3cMKiqoph3CtzmGP28m8V/d7e3pW27ubnONuFnbwVfDIJDUlbHO+NjHuADS6T8M5PQH4JwmggEVrvem+ostTVWV3TyQhpc6LBYWu/Egk/ODgeTjwq/Bpcz5hAyJ7pi/liENPM5mcbNvnOfhQaiK23/Tq7DBXe+J/OsWX1m1QwmXc1oduyMgjr8fRWvDwTabJYisRyV3w1H28GMv3xt+i04x/7vAwgrSKY0bhW5ca91WvJO1jmtc5m3DXOB25JI+lmq8D6hK+djKkxdXeGStIa0xuIJAduIx48oIFFNN4Qve2Nv2s3twCTLt7doOC7Hnbn+7x+1Ja56e3K8TJ2xungNWGy6aNpDWNkbnaQevTIyQMdUFTRWq96e3G2RWrsNt/tobLnRtw1jJWBwDi44B64/a1KHAmoz7+TSnfy5XQO7QNkzQCY3AkYPUdP2ggEVnp8A3TPUhngmre6c5rHuiLslrdxG1pzn9dComlos9ib29eJ80uXAMYOuG+SfodOpKCORTjODL5suqipN7hrN5j29RHjO8nxt/ecL7X4J1CSWaFlOZ0sBaJGbQDHuPaXZPg/fjHXwqIJFLs4cnbcjpTsNeZ80cJbIPwL3ABxA8juz0UhP6f3+ZabBXkssqzSwOmY3DXujzu2gnJ6DOBkqCsIpLSeH7Vtz2VoHzujYZHNYAS1mQC4/rqFuahwNqMEcks9OeOOIgPe5o2tzjB6Hx1HUdEECisI4E1ECFzqkrWzvjjY520DdJ+Adk9ufjOFs3vTfUWWp6zKz53wY3OjwWEO/Egk/ODgeenhBVUU/Q4G1GdnMhpzyM3Pbua0flH+TcE5yPryvE/BeoMlghdTnbLYBdGzb3PA84/x858fOEEGitmn+m2oyzTQmAxPirmyQ8tG6PrtDDnBJIx5/wArBY4Ht86KCCKWxJJVjtFojLNjHZ8lxxjpjdnBQVpFPVeBdRlkmiZTnMkDgyRpAbse78WkuIGT5AHkLa0Xg5so/wDEXIKUjrHtWQSMkkmdN4O6NgJa3Jxucgq6Ld1nTX1rE1eUNEkMjonbTlu5pwcH6WkgIiICIiD2wdRk4/f0utD1D0rPsvan2XsP483v6vO2BhdnkeP+Tr9/K5I0LotjhTSKuyret3I7roGTOmjjY6pA98YeyMtxvd5AyPk/Cs4GF/GsH8RyRuOocn+OL9p2u08T80HP302Y+ipPiP1DrzRvkhlDXTiqJKooQtlHKLC4Pt+XAFnbjr1HhRcHpw2xU02SvYiZYtssu5U7yDM+J5w2EBvTo0/kfOOq0jwNvZp2ySOA2acll75pXOHZKWYbGyPdnwNo3feUFul4908yagG2A1tm5HqDZptObYa123a6ExPP5jALXj7KqOjcXMj1r+Qm3yRunkc5wYxkm2RjmcwMadod3bsA+Qss3pZZjfbbPYqV21GwPfLK6UMMc+QxzezPxgggHKwa16bWajJnunqSGCeKCWOOU7ojL/xPeXNDQ04B89MjOOqgtGi8aadRj0+GOxNbENm26SR1Yt2RzwFge1jic4JyWnz3f715ON6zTNEbAmjGl2qsZi09lWITzOaQxrGHOO3qT8krQq+k0vOoiSzXNezaNUzRCUhsgbuLW72AOztcA4ZbkeVrx+l88r5ORPXcw2JK8BcZc2XxjLmt/p4GPxy/aM5wmRs8HRwu0TWG2JpK8brNJplZGZNp7yA5gIJHT7+j8LNxNxzVsV9WjjdKDO+gyLewh0sdaMsfJIR4JwDgqt8OaGZxqLXh4NWlNZ28zYA+Mgdw2u3Yye3p/kLa4o4RZDqrdPrOdiT2zWumOcPmiY7qWjxl5+PCsrGyfi41ogQ3OZMLEWknTfYco8p7+WYxJzc42d24txnIWaxxhpw22WWJ5JmaINM9oYCGOldDsLhIXY2DJJGOpHTyoGx6YWGvja2zSmLrzdPeY3vIgsu/ESZYOn7GVq6d6e2J3bWSQA/yJ03uL/8AmDHO3/j+Haf3+kzbymLeFx/7waLzZiMjY2S19PDZ5qTbMYkrxbHsdC7z5yHD5C1D6gV3mF0k0jnDiCG85xgEZdVjhjZzCyPtDu09oUTH6T2HcrZc09/OdLFHtlk/qWIsl8Dez8unnx469Vpaf6b2567JmmJrpWSyRV3GTmzRw53uaQ0tH4uwHOGcdE16i0aXx/SZLXfJJJhmu3LxPLeT7aWFzWO/zkjtVV4R12CGa+2dz44rtWetz2M3uiLyC15ZkEjpggdeq+n08n2US2es+a+yN8NVpk5zmPJG53btAGDkk/HytPXuD5KsTJxPWtQuldAZaznuaydvUxu3NBz9HwfhQWCtrlBrb9M3Lj4bdWrF76WIucySB27liLdu5JxgDORgfHVbOsccVJa+pwxul76NGlC97CHz+3f3ySY/HIJwCfGFXoOAZ3mDEsHLmoSahziX8tkMeQ9ru3O4FuMfZCy2vTe3HWdYLoSWQR2X1wZOdHXkI2yO7dn9zSWhxIz1Co2tf4nrTavStsc8wxNoh7iwh2YWtDzjyfxKtmkeoGlx2OfzXwu/kLkzz7PmyzwTOPK2yE5jaARuaOpwqhP6YzMstqm3SdLy3TyAPlxXriLmGaVxZgDB8DJyfC3Lfpnuj0/200chnrWbU1je51ZsMUgaHswzf/cBtwTnphSRE8L69DXGr8x7mm1QnrxFrSd0j5GkA48DAPVWG5xvTe200PkPM0Gtp7Rsd1sxuaXt/Q6Hu8Kr6jwVLXlljmnrM21PeRvc9zWWYj+LYstB3nr2kA9pVccg63q3Hmne2tR1pXbZZaM0dYUxFy+TI0yNklyS+Q4/I56NAXt/Hmnl99rbAY2fUG6iyaXTm2ACW7XRct56PbgEP8dfhcgymUHVKPqHV5umSTSy7oNVuXJjydp5cowx+1nbu+wPGStfSOMdPEemssl7+RJqTn5hc9jHTuzDIWZ72/Jb++uVzPKZVHW7XHNCR0UbrMjmHR7OnPse02Bsr5AWuELOmzoMAeMDK1LXF9CZk1V00scU+k0qZsthc7ZPWkLyDHkEsPjI/wD1cvymVB1LReK9MgfYIs2nSC7BO23ZqtsTzQMjAexmTiN2QcO87SB/iGHFULNT1W7DLsMjbLq0pgLnCV57CASNjsE9xzj6Ko2UygyTyFzi5xLnOJJcSSST5JJ+ViX1fEBERAREQemq/M9Qqkgjlt6VFbvRQiAWHzOEMgYzY18sOMOdj/oFz9Xf0rp0Zr8MVyKSw+WVsccWQIOocXPl+TjAw0ff6VHrSvUFsDtGca7nfxvuMgSAc3nEnDenbjPzlbOm+pbYo4YnVpdrNPloufFPy5u+cy8yN+07fOCOqjdE4LmsTe4Fd8tFl4QScp7OZtMzWljG7g4nDx4+1frvBtGW1SbyKmz+QuQuNFzuS6vBCZI4JiTkTZb1/WU7qqGt+o7LEVuNtV8XuIKMQzNvEftXHr1bk5BAXu56mh8t+UVf/NXKNsMfIC1vtcdju3qHY/X+1MafoNOzHU1B1SvGfZ6jM+rGHNrSSVSOWSzdnHf3AHrtUPrnBUlw0ptPrRsdPprbk0Mb2sijdzXxlzA93QHaDtyflS3wmW1d9V2OfG+KrOHM1NupEz2jKXEMLDCO0YbggN+sfKwRepkbInwtgvMibYlniEWoPhP9XudHOY2je0O6jGD8KZ1vRKbBZc2lXYKWiQzdAf61m01jWySDPUt7iP2VDT6Rp8mj131opBIdTgqyWZiOa8vhy8NA6NYCeg/WVdC/Vc0HiT2v8gXRulNynNVzvwWOkcDzCTnPjx+1tatxgJ9Vi1EQuaI3VncneC48ljG/lj52fXyrTxPoVER6iPbMrs0zUa1USV88+Wu8Fry/cSHP7dwPTzhYJeCaun6hpkMzzc95YPY5mIvYyExxvPzze7dgdBtCROBFxeomznlkB3SaxHqrS5/RuwuPKOBk+fP/AMKQj9Ta0UkToKErGt1T+TcHWA5z3mNzXRjsGB3dPP8AtYNZ4dp0YKTLTXnm3rhlmiA5/t67zEyJmegyQSf8j6XviplGpqddzaMbq7tPryiu5zuW2WSLIklIGXAZyQMZwkDV0v1GbB/Hk1nO9ndtWziQDeJxgM8dCPteoPUkipHXcy2HwNmjjdBdlghcyR5c3nRsGXFu44wRnoCpjWeGqwGozww1xGNIq3I3MjJhkkdKGPkha47mNJBG09ehWK5Q0mlqM81uNrq8terNDSaHEYshpkcCOmGAyEAnzt+lBXzx29s+k2Iog1+m1o6+HOyJdrn7j0AwCHkLDr/FUMtYVKlV1aA2HW38ybmyPmI2gB21oDADgDz9lTXB1eq6zLWZUrXoW2XSS6hZMgij01vTcG9ux3zuPUnAAWa5oMF3Ta402nEJjqk9WOQHbLPAyJ0jXSOcQM4/+qEIKpxu5mlS6fysuc5zW2M9Y6z3skkhA/bo2nz9/a39Z9RzZqiNzLYnNeOu4tuyioQwbeYK4wNxAAIJI8nCmBwjXbV0elajrU57Nm22e64gys5EhxEHZ2dchuT08LE3gCOC1NG6OcNOk27IFyKF+JI2j8HxvLHeQcjqM+FZIRD/AFCadTnumuTDZre0lrmTDnQmFsbtrwOh7QR0+FvVvU6KH2sderPFXhqT1HNFrE7mSyB4kZK1o2yAtznGOpSz6e1BG9rLNk2m6SzVdro4+Rt2gui3Z3Z69D/1Wa1wPXnvx6ZF/QsM06B0bwMxz2yznSGY+R0cQCP/AEhL7Fb1XiSvYlmkmgtTNNXkw867LLLHN5Ez3u/L57AAOqrDgr6/gKGc2Y6Es80la/BTcJGNbuikywzgAZADw4dfjC3YuDqs0ViGtmQ1dagqiwQBJNBMeW4Ox0wHMJH6P7Qc02phdU0gafPNdB02tHQhktvnuvLtzYyXNrx1zkbXdG4b3Ekkql8M3q8UzjYginDm7GOn3mCBxOOdLGwZcAM9vTz/AIUjcV/CbV2U8J6dBPqtqSKGOCJ1EQiSN88GyyATK2IPBIPXaCe3J+lGaZpMUWp26T9MpybLfMmnlfI6tW04NBds3EFvR2Q4knwMdEHLcJhdD0zgujbiu2orFiKtTmnMrCwOf7XDjXdEcdXHAB3ePK0eLoa7tK0exFVhrSSusxSGMHMnJcxjXvJ8u8k/slBSUREBERAREQEREBSGha1LTsw2YdvNhdvbvbubnBHUf7UeiDdr6vLHO2eN5jkbLzg5v9sm7cHAHp5U/b9Sbr3wSMNeuYZ3Wg2vA2Nr7Dhh0sg/uJBIOfglVNEFof6hW+dBKwV4hBHJEyvHC1tbly55rHR+CHZOcqN1viOa3I18hYwMibCyOFvLiiib4jY0eB1J/wBqJRB0zV+OKEglDHWSLWkMpSh0TQGWIGsMLmd3VpLXA/5CpI4hmFT2YLRD7gWuje8TBm0Yd9YUUiotN71EtzcvmNrO2zx2H4gaPczRt2sfYx+fT/A6lbuneoUktmq/UXc6KvcfeDhHmYPPcYWHIxGXBvb8efhUhfQVBaeIOKG3KUDJN3uYbdqXOOww2HCQ9fsOz0+isTePLQsx2cwl7KraZY6IOikrtZs5b2Hz08/4VbXxBZ5uPLUnuGvMLI7FaOmWMiAZFWY/c1kTQenXJ/2sPGuvsuXHyxBwhayKCIPGHcmKMMaSB4JwTj9qvIgsuicbzVa0lRsFKaGWQSvbYg3l7hjbuO4dBjoP2VvaxxFUfpNerAZW2PevuSt5bWQRufGWlkRBztHTAVMRBe28YQR6dpbYnS+/oTTuDZIo31nxzPJdu3Zz0DRjHyVHyeolvI2itExtWeo2CKHZCyOf/lLW5/I4HX9BVREFlPHdovc88rLtPGmn+n09ttx9/l+1Iavx+8v51U8uafT69WeQs/qMfENruS8HoHBjCT/pUtfEHQ9A9R+VNqF+Z7hdsVjA2KCFrYZJCABYkdu6OBGeg6nr0UZonGfsqRjgObUl0WHOezMbY44nNZjr1dukJ/W0KoIgtFLj2aKoyma9CaFj3SATV97jI7OXk7hl3XGfrCxU+ObEWwNjqFgre0dE6u0xzRbtw5rf7nZP5eVW0QWmH1DuCaxK7kTCw2Nj4JYWurlkWOU1sfxtx0wssHqVbDbTJI6dkW5/cSmxAHmR4xtz1HaMdG+AqiiC1UfUO3AGNgFeGNss0phZFiKV0rdrmyNz3NwcAfAWXinXakun6XVqmYurc+SXmRtY0STFji2PBOWghwGfgBVBEBERAREQEREBERAREQEREBERAREQEREBERAREQEREBERAREQEREBERAREQEREBERAREQEREBERAREQEREBERAREQEREBERAREQEREBERAREQEREBERAREQEREBERAREQEREBERAREQEREBERAREQEREBERAREQEREBERAREQEREBERAREQEREBERAREQEREBERAREQEREBERAREQEREBERAREQEREBERAREQEREBERAREQEREBERAREQER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4" name="AutoShape 4" descr="data:image/jpeg;base64,/9j/4AAQSkZJRgABAQAAAQABAAD/2wCEAAkGBhAQDw4QDw8ODhAQDxIPFg8QEBATEBEPFhAWFRYRFRUYGyYgIxsvJRIVIS8gJCkpMzgsFR8xNTMqNSYrLSkBCQoKDgwOGg8PFywkHyQtLCwsKSksLCwsLCwvLywsLCksLCwsLCwsLCwsLyw0LCwsLCwsLCwsLCwpKSwsKSwsKf/AABEIALYBFQMBIgACEQEDEQH/xAAbAAEAAgMBAQAAAAAAAAAAAAAABQYDBAcCAf/EADYQAAEEAQIFBAIBBAEBCQAAAAEAAgMEEQUSBhMhIjEHFEFRMmEVI0JxgTOxFhckNFJiobLh/8QAFQEBAQAAAAAAAAAAAAAAAAAAAAH/xAAfEQEAAgEDBQAAAAAAAAAAAAAAAfAxESFRQWGRscH/2gAMAwEAAhEDEQA/AOGoiICIiAiIgIiICIiAiIgIiICIiAiIgIiICIiAiIgIiICIiAiIgIiICIiAiIgIiICIiAiIgIiICIiAiIgIiICIiAiIgIiICIiAiIgIiICIiAiIgIiICIiAiIgIiICIiAiIgIiICIiAiIgIiICIiAiIgIiICIiAiIgIiICIiAiIgIiICIiAiIgIiICIiAiIgIiICIiAiIgIiICIiAiIgIiICIiAiIgIiICIiAiIgIiICIiAiIgIiICL6ArT/wBhJv4r+T3s2b8cjB5vK3mPn/W3cMKiqoph3CtzmGP28m8V/d7e3pW27ubnONuFnbwVfDIJDUlbHO+NjHuADS6T8M5PQH4JwmggEVrvem+ostTVWV3TyQhpc6LBYWu/Egk/ODgeTjwq/Bpcz5hAyJ7pi/liENPM5mcbNvnOfhQaiK23/Tq7DBXe+J/OsWX1m1QwmXc1oduyMgjr8fRWvDwTabJYisRyV3w1H28GMv3xt+i04x/7vAwgrSKY0bhW5ca91WvJO1jmtc5m3DXOB25JI+lmq8D6hK+djKkxdXeGStIa0xuIJAduIx48oIFFNN4Qve2Nv2s3twCTLt7doOC7Hnbn+7x+1Ja56e3K8TJ2xungNWGy6aNpDWNkbnaQevTIyQMdUFTRWq96e3G2RWrsNt/tobLnRtw1jJWBwDi44B64/a1KHAmoz7+TSnfy5XQO7QNkzQCY3AkYPUdP2ggEVnp8A3TPUhngmre6c5rHuiLslrdxG1pzn9dComlos9ib29eJ80uXAMYOuG+SfodOpKCORTjODL5suqipN7hrN5j29RHjO8nxt/ecL7X4J1CSWaFlOZ0sBaJGbQDHuPaXZPg/fjHXwqIJFLs4cnbcjpTsNeZ80cJbIPwL3ABxA8juz0UhP6f3+ZabBXkssqzSwOmY3DXujzu2gnJ6DOBkqCsIpLSeH7Vtz2VoHzujYZHNYAS1mQC4/rqFuahwNqMEcks9OeOOIgPe5o2tzjB6Hx1HUdEECisI4E1ECFzqkrWzvjjY520DdJ+Adk9ufjOFs3vTfUWWp6zKz53wY3OjwWEO/Egk/ODgeenhBVUU/Q4G1GdnMhpzyM3Pbua0flH+TcE5yPryvE/BeoMlghdTnbLYBdGzb3PA84/x858fOEEGitmn+m2oyzTQmAxPirmyQ8tG6PrtDDnBJIx5/wArBY4Ht86KCCKWxJJVjtFojLNjHZ8lxxjpjdnBQVpFPVeBdRlkmiZTnMkDgyRpAbse78WkuIGT5AHkLa0Xg5so/wDEXIKUjrHtWQSMkkmdN4O6NgJa3Jxucgq6Ld1nTX1rE1eUNEkMjonbTlu5pwcH6WkgIiICIiD2wdRk4/f0utD1D0rPsvan2XsP483v6vO2BhdnkeP+Tr9/K5I0LotjhTSKuyret3I7roGTOmjjY6pA98YeyMtxvd5AyPk/Cs4GF/GsH8RyRuOocn+OL9p2u08T80HP302Y+ipPiP1DrzRvkhlDXTiqJKooQtlHKLC4Pt+XAFnbjr1HhRcHpw2xU02SvYiZYtssu5U7yDM+J5w2EBvTo0/kfOOq0jwNvZp2ySOA2acll75pXOHZKWYbGyPdnwNo3feUFul4908yagG2A1tm5HqDZptObYa123a6ExPP5jALXj7KqOjcXMj1r+Qm3yRunkc5wYxkm2RjmcwMadod3bsA+Qss3pZZjfbbPYqV21GwPfLK6UMMc+QxzezPxgggHKwa16bWajJnunqSGCeKCWOOU7ojL/xPeXNDQ04B89MjOOqgtGi8aadRj0+GOxNbENm26SR1Yt2RzwFge1jic4JyWnz3f715ON6zTNEbAmjGl2qsZi09lWITzOaQxrGHOO3qT8krQq+k0vOoiSzXNezaNUzRCUhsgbuLW72AOztcA4ZbkeVrx+l88r5ORPXcw2JK8BcZc2XxjLmt/p4GPxy/aM5wmRs8HRwu0TWG2JpK8brNJplZGZNp7yA5gIJHT7+j8LNxNxzVsV9WjjdKDO+gyLewh0sdaMsfJIR4JwDgqt8OaGZxqLXh4NWlNZ28zYA+Mgdw2u3Yye3p/kLa4o4RZDqrdPrOdiT2zWumOcPmiY7qWjxl5+PCsrGyfi41ogQ3OZMLEWknTfYco8p7+WYxJzc42d24txnIWaxxhpw22WWJ5JmaINM9oYCGOldDsLhIXY2DJJGOpHTyoGx6YWGvja2zSmLrzdPeY3vIgsu/ESZYOn7GVq6d6e2J3bWSQA/yJ03uL/8AmDHO3/j+Haf3+kzbymLeFx/7waLzZiMjY2S19PDZ5qTbMYkrxbHsdC7z5yHD5C1D6gV3mF0k0jnDiCG85xgEZdVjhjZzCyPtDu09oUTH6T2HcrZc09/OdLFHtlk/qWIsl8Dez8unnx469Vpaf6b2567JmmJrpWSyRV3GTmzRw53uaQ0tH4uwHOGcdE16i0aXx/SZLXfJJJhmu3LxPLeT7aWFzWO/zkjtVV4R12CGa+2dz44rtWetz2M3uiLyC15ZkEjpggdeq+n08n2US2es+a+yN8NVpk5zmPJG53btAGDkk/HytPXuD5KsTJxPWtQuldAZaznuaydvUxu3NBz9HwfhQWCtrlBrb9M3Lj4bdWrF76WIucySB27liLdu5JxgDORgfHVbOsccVJa+pwxul76NGlC97CHz+3f3ySY/HIJwCfGFXoOAZ3mDEsHLmoSahziX8tkMeQ9ru3O4FuMfZCy2vTe3HWdYLoSWQR2X1wZOdHXkI2yO7dn9zSWhxIz1Co2tf4nrTavStsc8wxNoh7iwh2YWtDzjyfxKtmkeoGlx2OfzXwu/kLkzz7PmyzwTOPK2yE5jaARuaOpwqhP6YzMstqm3SdLy3TyAPlxXriLmGaVxZgDB8DJyfC3Lfpnuj0/200chnrWbU1je51ZsMUgaHswzf/cBtwTnphSRE8L69DXGr8x7mm1QnrxFrSd0j5GkA48DAPVWG5xvTe200PkPM0Gtp7Rsd1sxuaXt/Q6Hu8Kr6jwVLXlljmnrM21PeRvc9zWWYj+LYstB3nr2kA9pVccg63q3Hmne2tR1pXbZZaM0dYUxFy+TI0yNklyS+Q4/I56NAXt/Hmnl99rbAY2fUG6iyaXTm2ACW7XRct56PbgEP8dfhcgymUHVKPqHV5umSTSy7oNVuXJjydp5cowx+1nbu+wPGStfSOMdPEemssl7+RJqTn5hc9jHTuzDIWZ72/Jb++uVzPKZVHW7XHNCR0UbrMjmHR7OnPse02Bsr5AWuELOmzoMAeMDK1LXF9CZk1V00scU+k0qZsthc7ZPWkLyDHkEsPjI/wD1cvymVB1LReK9MgfYIs2nSC7BO23ZqtsTzQMjAexmTiN2QcO87SB/iGHFULNT1W7DLsMjbLq0pgLnCV57CASNjsE9xzj6Ko2UygyTyFzi5xLnOJJcSSST5JJ+ViX1fEBERAREQemq/M9Qqkgjlt6VFbvRQiAWHzOEMgYzY18sOMOdj/oFz9Xf0rp0Zr8MVyKSw+WVsccWQIOocXPl+TjAw0ff6VHrSvUFsDtGca7nfxvuMgSAc3nEnDenbjPzlbOm+pbYo4YnVpdrNPloufFPy5u+cy8yN+07fOCOqjdE4LmsTe4Fd8tFl4QScp7OZtMzWljG7g4nDx4+1frvBtGW1SbyKmz+QuQuNFzuS6vBCZI4JiTkTZb1/WU7qqGt+o7LEVuNtV8XuIKMQzNvEftXHr1bk5BAXu56mh8t+UVf/NXKNsMfIC1vtcdju3qHY/X+1MafoNOzHU1B1SvGfZ6jM+rGHNrSSVSOWSzdnHf3AHrtUPrnBUlw0ptPrRsdPprbk0Mb2sijdzXxlzA93QHaDtyflS3wmW1d9V2OfG+KrOHM1NupEz2jKXEMLDCO0YbggN+sfKwRepkbInwtgvMibYlniEWoPhP9XudHOY2je0O6jGD8KZ1vRKbBZc2lXYKWiQzdAf61m01jWySDPUt7iP2VDT6Rp8mj131opBIdTgqyWZiOa8vhy8NA6NYCeg/WVdC/Vc0HiT2v8gXRulNynNVzvwWOkcDzCTnPjx+1tatxgJ9Vi1EQuaI3VncneC48ljG/lj52fXyrTxPoVER6iPbMrs0zUa1USV88+Wu8Fry/cSHP7dwPTzhYJeCaun6hpkMzzc95YPY5mIvYyExxvPzze7dgdBtCROBFxeomznlkB3SaxHqrS5/RuwuPKOBk+fP/AMKQj9Ta0UkToKErGt1T+TcHWA5z3mNzXRjsGB3dPP8AtYNZ4dp0YKTLTXnm3rhlmiA5/t67zEyJmegyQSf8j6XviplGpqddzaMbq7tPryiu5zuW2WSLIklIGXAZyQMZwkDV0v1GbB/Hk1nO9ndtWziQDeJxgM8dCPteoPUkipHXcy2HwNmjjdBdlghcyR5c3nRsGXFu44wRnoCpjWeGqwGozww1xGNIq3I3MjJhkkdKGPkha47mNJBG09ehWK5Q0mlqM81uNrq8terNDSaHEYshpkcCOmGAyEAnzt+lBXzx29s+k2Iog1+m1o6+HOyJdrn7j0AwCHkLDr/FUMtYVKlV1aA2HW38ybmyPmI2gB21oDADgDz9lTXB1eq6zLWZUrXoW2XSS6hZMgij01vTcG9ux3zuPUnAAWa5oMF3Ta402nEJjqk9WOQHbLPAyJ0jXSOcQM4/+qEIKpxu5mlS6fysuc5zW2M9Y6z3skkhA/bo2nz9/a39Z9RzZqiNzLYnNeOu4tuyioQwbeYK4wNxAAIJI8nCmBwjXbV0elajrU57Nm22e64gys5EhxEHZ2dchuT08LE3gCOC1NG6OcNOk27IFyKF+JI2j8HxvLHeQcjqM+FZIRD/AFCadTnumuTDZre0lrmTDnQmFsbtrwOh7QR0+FvVvU6KH2sderPFXhqT1HNFrE7mSyB4kZK1o2yAtznGOpSz6e1BG9rLNk2m6SzVdro4+Rt2gui3Z3Z69D/1Wa1wPXnvx6ZF/QsM06B0bwMxz2yznSGY+R0cQCP/AEhL7Fb1XiSvYlmkmgtTNNXkw867LLLHN5Ez3u/L57AAOqrDgr6/gKGc2Y6Es80la/BTcJGNbuikywzgAZADw4dfjC3YuDqs0ViGtmQ1dagqiwQBJNBMeW4Ox0wHMJH6P7Qc02phdU0gafPNdB02tHQhktvnuvLtzYyXNrx1zkbXdG4b3Ekkql8M3q8UzjYginDm7GOn3mCBxOOdLGwZcAM9vTz/AIUjcV/CbV2U8J6dBPqtqSKGOCJ1EQiSN88GyyATK2IPBIPXaCe3J+lGaZpMUWp26T9MpybLfMmnlfI6tW04NBds3EFvR2Q4knwMdEHLcJhdD0zgujbiu2orFiKtTmnMrCwOf7XDjXdEcdXHAB3ePK0eLoa7tK0exFVhrSSusxSGMHMnJcxjXvJ8u8k/slBSUREBERAREQEREBSGha1LTsw2YdvNhdvbvbubnBHUf7UeiDdr6vLHO2eN5jkbLzg5v9sm7cHAHp5U/b9Sbr3wSMNeuYZ3Wg2vA2Nr7Dhh0sg/uJBIOfglVNEFof6hW+dBKwV4hBHJEyvHC1tbly55rHR+CHZOcqN1viOa3I18hYwMibCyOFvLiiib4jY0eB1J/wBqJRB0zV+OKEglDHWSLWkMpSh0TQGWIGsMLmd3VpLXA/5CpI4hmFT2YLRD7gWuje8TBm0Yd9YUUiotN71EtzcvmNrO2zx2H4gaPczRt2sfYx+fT/A6lbuneoUktmq/UXc6KvcfeDhHmYPPcYWHIxGXBvb8efhUhfQVBaeIOKG3KUDJN3uYbdqXOOww2HCQ9fsOz0+isTePLQsx2cwl7KraZY6IOikrtZs5b2Hz08/4VbXxBZ5uPLUnuGvMLI7FaOmWMiAZFWY/c1kTQenXJ/2sPGuvsuXHyxBwhayKCIPGHcmKMMaSB4JwTj9qvIgsuicbzVa0lRsFKaGWQSvbYg3l7hjbuO4dBjoP2VvaxxFUfpNerAZW2PevuSt5bWQRufGWlkRBztHTAVMRBe28YQR6dpbYnS+/oTTuDZIo31nxzPJdu3Zz0DRjHyVHyeolvI2itExtWeo2CKHZCyOf/lLW5/I4HX9BVREFlPHdovc88rLtPGmn+n09ttx9/l+1Iavx+8v51U8uafT69WeQs/qMfENruS8HoHBjCT/pUtfEHQ9A9R+VNqF+Z7hdsVjA2KCFrYZJCABYkdu6OBGeg6nr0UZonGfsqRjgObUl0WHOezMbY44nNZjr1dukJ/W0KoIgtFLj2aKoyma9CaFj3SATV97jI7OXk7hl3XGfrCxU+ObEWwNjqFgre0dE6u0xzRbtw5rf7nZP5eVW0QWmH1DuCaxK7kTCw2Nj4JYWurlkWOU1sfxtx0wssHqVbDbTJI6dkW5/cSmxAHmR4xtz1HaMdG+AqiiC1UfUO3AGNgFeGNss0phZFiKV0rdrmyNz3NwcAfAWXinXakun6XVqmYurc+SXmRtY0STFji2PBOWghwGfgBVBEBERAREQEREBERAREQEREBERAREQEREBERAREQEREBERAREQEREBERAREQEREBERAREQEREBERAREQEREBERAREQEREBERAREQEREBERAREQEREBERAREQEREBERAREQEREBERAREQEREBERAREQEREBERAREQEREBERAREQEREBERAREQEREBERAREQEREBERAREQEREBERAREQEREBERAREQEREBERAREQEREBERAREQEREBERAREQER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5366" name="Picture 6" descr="http://fun.doki.it/uploads/2010/08/matemat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76672"/>
            <a:ext cx="9144000" cy="60027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davidsonmath.pbworks.com/f/1251237893/cartoon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6480720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g.math-fail.com/images-old/pi-color-cartoon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704856" cy="57863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</Words>
  <Application>Microsoft Office PowerPoint</Application>
  <PresentationFormat>Presentazione su schermo (4:3)</PresentationFormat>
  <Paragraphs>1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Elisa</dc:creator>
  <cp:lastModifiedBy>Elisa</cp:lastModifiedBy>
  <cp:revision>34</cp:revision>
  <dcterms:created xsi:type="dcterms:W3CDTF">2012-05-07T13:58:00Z</dcterms:created>
  <dcterms:modified xsi:type="dcterms:W3CDTF">2012-05-09T16:11:09Z</dcterms:modified>
</cp:coreProperties>
</file>