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media/image54.jpg" ContentType="image/png"/>
  <Override PartName="/ppt/notesSlides/notesSlide2.xml" ContentType="application/vnd.openxmlformats-officedocument.presentationml.notesSlide+xml"/>
  <Override PartName="/ppt/embeddings/oleObject3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sldIdLst>
    <p:sldId id="616" r:id="rId2"/>
    <p:sldId id="619" r:id="rId3"/>
    <p:sldId id="620" r:id="rId4"/>
    <p:sldId id="621" r:id="rId5"/>
    <p:sldId id="622" r:id="rId6"/>
    <p:sldId id="623" r:id="rId7"/>
    <p:sldId id="595" r:id="rId8"/>
    <p:sldId id="624" r:id="rId9"/>
    <p:sldId id="625" r:id="rId10"/>
    <p:sldId id="626" r:id="rId11"/>
    <p:sldId id="627" r:id="rId12"/>
    <p:sldId id="628" r:id="rId13"/>
    <p:sldId id="629" r:id="rId14"/>
    <p:sldId id="630" r:id="rId15"/>
    <p:sldId id="631" r:id="rId16"/>
    <p:sldId id="632" r:id="rId17"/>
    <p:sldId id="633" r:id="rId18"/>
    <p:sldId id="418" r:id="rId19"/>
    <p:sldId id="634" r:id="rId20"/>
    <p:sldId id="399" r:id="rId21"/>
    <p:sldId id="635" r:id="rId22"/>
    <p:sldId id="459" r:id="rId23"/>
    <p:sldId id="409" r:id="rId24"/>
    <p:sldId id="636" r:id="rId25"/>
    <p:sldId id="637" r:id="rId26"/>
    <p:sldId id="638" r:id="rId27"/>
    <p:sldId id="510" r:id="rId28"/>
    <p:sldId id="639" r:id="rId29"/>
    <p:sldId id="509" r:id="rId30"/>
    <p:sldId id="603" r:id="rId31"/>
    <p:sldId id="604" r:id="rId32"/>
    <p:sldId id="605" r:id="rId33"/>
    <p:sldId id="481" r:id="rId34"/>
    <p:sldId id="640" r:id="rId35"/>
    <p:sldId id="641" r:id="rId36"/>
    <p:sldId id="642" r:id="rId37"/>
    <p:sldId id="480" r:id="rId38"/>
    <p:sldId id="466" r:id="rId39"/>
    <p:sldId id="643" r:id="rId40"/>
    <p:sldId id="469" r:id="rId41"/>
    <p:sldId id="644" r:id="rId42"/>
    <p:sldId id="645" r:id="rId43"/>
    <p:sldId id="646" r:id="rId44"/>
    <p:sldId id="404" r:id="rId45"/>
    <p:sldId id="647" r:id="rId46"/>
    <p:sldId id="648" r:id="rId47"/>
    <p:sldId id="436" r:id="rId48"/>
    <p:sldId id="649" r:id="rId49"/>
    <p:sldId id="650" r:id="rId50"/>
    <p:sldId id="484" r:id="rId51"/>
    <p:sldId id="651" r:id="rId52"/>
    <p:sldId id="652" r:id="rId53"/>
    <p:sldId id="653" r:id="rId54"/>
    <p:sldId id="654" r:id="rId55"/>
    <p:sldId id="655" r:id="rId56"/>
    <p:sldId id="656" r:id="rId57"/>
    <p:sldId id="657" r:id="rId58"/>
    <p:sldId id="658" r:id="rId59"/>
    <p:sldId id="659" r:id="rId60"/>
    <p:sldId id="660" r:id="rId61"/>
    <p:sldId id="661" r:id="rId62"/>
    <p:sldId id="663" r:id="rId63"/>
    <p:sldId id="662" r:id="rId64"/>
    <p:sldId id="664" r:id="rId65"/>
    <p:sldId id="665" r:id="rId66"/>
    <p:sldId id="666" r:id="rId67"/>
    <p:sldId id="667" r:id="rId68"/>
    <p:sldId id="668" r:id="rId69"/>
    <p:sldId id="669" r:id="rId70"/>
    <p:sldId id="618" r:id="rId71"/>
  </p:sldIdLst>
  <p:sldSz cx="9906000" cy="6858000" type="A4"/>
  <p:notesSz cx="7099300" cy="102346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20" autoAdjust="0"/>
    <p:restoredTop sz="94612" autoAdjust="0"/>
  </p:normalViewPr>
  <p:slideViewPr>
    <p:cSldViewPr>
      <p:cViewPr>
        <p:scale>
          <a:sx n="76" d="100"/>
          <a:sy n="76" d="100"/>
        </p:scale>
        <p:origin x="-448" y="-712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180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printerSettings" Target="printerSettings/printerSettings1.bin"/><Relationship Id="rId74" Type="http://schemas.openxmlformats.org/officeDocument/2006/relationships/presProps" Target="presProps.xml"/><Relationship Id="rId75" Type="http://schemas.openxmlformats.org/officeDocument/2006/relationships/viewProps" Target="viewProps.xml"/><Relationship Id="rId76" Type="http://schemas.openxmlformats.org/officeDocument/2006/relationships/theme" Target="theme/theme1.xml"/><Relationship Id="rId77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21A8C626-0671-4AAB-A5EB-79329509CB03}" type="datetimeFigureOut">
              <a:rPr lang="it-IT" smtClean="0"/>
              <a:pPr/>
              <a:t>19/01/15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79463" y="768350"/>
            <a:ext cx="554037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B476C628-5FF7-4B8A-9CDE-A3F2CEB18F08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5033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6C628-5FF7-4B8A-9CDE-A3F2CEB18F08}" type="slidenum">
              <a:rPr lang="it-IT" smtClean="0"/>
              <a:pPr/>
              <a:t>1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6C628-5FF7-4B8A-9CDE-A3F2CEB18F08}" type="slidenum">
              <a:rPr lang="it-IT" smtClean="0"/>
              <a:pPr/>
              <a:t>70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42950" y="2130431"/>
            <a:ext cx="84201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D05AC-981E-498F-BBD3-9FB6217AF442}" type="datetime1">
              <a:rPr lang="it-IT" smtClean="0"/>
              <a:pPr/>
              <a:t>19/01/15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Museo delle Scienze - DOCUMENTO AD USO INTERNO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0D42E-2019-41E2-8626-2ADCAF177189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B52EE-275C-4A66-9EE5-5E761E297EDD}" type="datetime1">
              <a:rPr lang="it-IT" smtClean="0"/>
              <a:pPr/>
              <a:t>19/01/15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Museo delle Scienze - DOCUMENTO AD USO INTERNO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0D42E-2019-41E2-8626-2ADCAF177189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4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4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31891-C4FF-4823-AD33-45FB089EC8BF}" type="datetime1">
              <a:rPr lang="it-IT" smtClean="0"/>
              <a:pPr/>
              <a:t>19/01/15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Museo delle Scienze - DOCUMENTO AD USO INTERNO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0D42E-2019-41E2-8626-2ADCAF177189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14D3A-37E6-415D-811D-4EEDBD183B26}" type="datetime1">
              <a:rPr lang="it-IT" smtClean="0"/>
              <a:pPr/>
              <a:t>19/01/15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Museo delle Scienze - DOCUMENTO AD USO INTERNO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0D42E-2019-41E2-8626-2ADCAF177189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2506" y="4406904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82506" y="2906714"/>
            <a:ext cx="8420100" cy="150018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AAFBA-F40B-4EAD-B867-B418E9BAB821}" type="datetime1">
              <a:rPr lang="it-IT" smtClean="0"/>
              <a:pPr/>
              <a:t>19/01/15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Museo delle Scienze - DOCUMENTO AD USO INTERNO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0D42E-2019-41E2-8626-2ADCAF177189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95300" y="1600205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35550" y="1600205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AB77C-E289-4853-846D-87B106C8A31A}" type="datetime1">
              <a:rPr lang="it-IT" smtClean="0"/>
              <a:pPr/>
              <a:t>19/01/15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Museo delle Scienze - DOCUMENTO AD USO INTERNO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0D42E-2019-41E2-8626-2ADCAF177189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95301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5301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032113" y="1535113"/>
            <a:ext cx="43785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032113" y="2174875"/>
            <a:ext cx="43785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43938-A8F6-408B-9292-4AD6CC008741}" type="datetime1">
              <a:rPr lang="it-IT" smtClean="0"/>
              <a:pPr/>
              <a:t>19/01/15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Museo delle Scienze - DOCUMENTO AD USO INTERNO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0D42E-2019-41E2-8626-2ADCAF177189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07D47-A6C0-4C48-8848-3607D806447B}" type="datetime1">
              <a:rPr lang="it-IT" smtClean="0"/>
              <a:pPr/>
              <a:t>19/01/15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Museo delle Scienze - DOCUMENTO AD USO INTERNO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0D42E-2019-41E2-8626-2ADCAF177189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642F7-5CF5-4C04-B7D4-9112EFF4B094}" type="datetime1">
              <a:rPr lang="it-IT" smtClean="0"/>
              <a:pPr/>
              <a:t>19/01/15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Museo delle Scienze - DOCUMENTO AD USO INTERNO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0D42E-2019-41E2-8626-2ADCAF177189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4" y="273051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72974" y="273055"/>
            <a:ext cx="553773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95304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E78F2-2170-4A10-89A6-5DDF9E7103E4}" type="datetime1">
              <a:rPr lang="it-IT" smtClean="0"/>
              <a:pPr/>
              <a:t>19/01/15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Museo delle Scienze - DOCUMENTO AD USO INTERNO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0D42E-2019-41E2-8626-2ADCAF177189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41645" y="4800601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41645" y="5367339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57735-41D0-478C-918D-6DC6BE7DA77A}" type="datetime1">
              <a:rPr lang="it-IT" smtClean="0"/>
              <a:pPr/>
              <a:t>19/01/15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Museo delle Scienze - DOCUMENTO AD USO INTERNO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0D42E-2019-41E2-8626-2ADCAF177189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95300" y="1600205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73C11F-8637-4860-A3BF-3D87ABA36078}" type="datetime1">
              <a:rPr lang="it-IT" smtClean="0"/>
              <a:pPr/>
              <a:t>19/01/15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Museo delle Scienze - DOCUMENTO AD USO INTERNO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0D42E-2019-41E2-8626-2ADCAF177189}" type="slidenum">
              <a:rPr lang="it-IT" smtClean="0"/>
              <a:pPr/>
              <a:t>‹n.›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20.emf"/><Relationship Id="rId5" Type="http://schemas.openxmlformats.org/officeDocument/2006/relationships/image" Target="../media/image21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jp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jp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1.emf"/><Relationship Id="rId6" Type="http://schemas.openxmlformats.org/officeDocument/2006/relationships/hyperlink" Target="http://www.muse.it/" TargetMode="External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1238224" y="1357298"/>
            <a:ext cx="7215238" cy="3714776"/>
          </a:xfrm>
        </p:spPr>
        <p:txBody>
          <a:bodyPr/>
          <a:lstStyle/>
          <a:p>
            <a:endParaRPr lang="it-IT" sz="3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0594" name="Object 2"/>
          <p:cNvGraphicFramePr>
            <a:graphicFrameLocks noChangeAspect="1"/>
          </p:cNvGraphicFramePr>
          <p:nvPr/>
        </p:nvGraphicFramePr>
        <p:xfrm>
          <a:off x="1952604" y="1142984"/>
          <a:ext cx="6226175" cy="4402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14" name="Acrobat Document" r:id="rId4" imgW="11344150" imgH="8019921" progId="AcroExch.Document.11">
                  <p:embed/>
                </p:oleObj>
              </mc:Choice>
              <mc:Fallback>
                <p:oleObj name="Acrobat Document" r:id="rId4" imgW="11344150" imgH="8019921" progId="AcroExch.Document.1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2604" y="1142984"/>
                        <a:ext cx="6226175" cy="4402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immagine 5" descr="7.2.jpg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" r="1295"/>
          <a:stretch>
            <a:fillRect/>
          </a:stretch>
        </p:blipFill>
        <p:spPr>
          <a:xfrm>
            <a:off x="1705" y="0"/>
            <a:ext cx="9906000" cy="6858000"/>
          </a:xfrm>
        </p:spPr>
      </p:pic>
    </p:spTree>
    <p:extLst>
      <p:ext uri="{BB962C8B-B14F-4D97-AF65-F5344CB8AC3E}">
        <p14:creationId xmlns:p14="http://schemas.microsoft.com/office/powerpoint/2010/main" val="1040170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immagine 5" descr="7.3.jpg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4" r="15784"/>
          <a:stretch>
            <a:fillRect/>
          </a:stretch>
        </p:blipFill>
        <p:spPr>
          <a:xfrm>
            <a:off x="0" y="0"/>
            <a:ext cx="9906000" cy="6858000"/>
          </a:xfrm>
        </p:spPr>
      </p:pic>
    </p:spTree>
    <p:extLst>
      <p:ext uri="{BB962C8B-B14F-4D97-AF65-F5344CB8AC3E}">
        <p14:creationId xmlns:p14="http://schemas.microsoft.com/office/powerpoint/2010/main" val="1641260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immagine 7" descr="7.4.JPG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3" t="1" r="5235" b="-856"/>
          <a:stretch/>
        </p:blipFill>
        <p:spPr>
          <a:xfrm>
            <a:off x="-879648" y="1124744"/>
            <a:ext cx="11781914" cy="4150015"/>
          </a:xfrm>
        </p:spPr>
      </p:pic>
    </p:spTree>
    <p:extLst>
      <p:ext uri="{BB962C8B-B14F-4D97-AF65-F5344CB8AC3E}">
        <p14:creationId xmlns:p14="http://schemas.microsoft.com/office/powerpoint/2010/main" val="2150537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immagine 5" descr="7.5.1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" r="3571"/>
          <a:stretch>
            <a:fillRect/>
          </a:stretch>
        </p:blipFill>
        <p:spPr>
          <a:xfrm>
            <a:off x="0" y="0"/>
            <a:ext cx="9906000" cy="6858000"/>
          </a:xfrm>
        </p:spPr>
      </p:pic>
    </p:spTree>
    <p:extLst>
      <p:ext uri="{BB962C8B-B14F-4D97-AF65-F5344CB8AC3E}">
        <p14:creationId xmlns:p14="http://schemas.microsoft.com/office/powerpoint/2010/main" val="7620423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immagine 5" descr="7.5.2.jpg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2" r="11512"/>
          <a:stretch>
            <a:fillRect/>
          </a:stretch>
        </p:blipFill>
        <p:spPr>
          <a:xfrm>
            <a:off x="-1827" y="0"/>
            <a:ext cx="9906000" cy="6858000"/>
          </a:xfrm>
        </p:spPr>
      </p:pic>
    </p:spTree>
    <p:extLst>
      <p:ext uri="{BB962C8B-B14F-4D97-AF65-F5344CB8AC3E}">
        <p14:creationId xmlns:p14="http://schemas.microsoft.com/office/powerpoint/2010/main" val="18339938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immagine 6" descr="7.6.jpg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4" r="11854"/>
          <a:stretch>
            <a:fillRect/>
          </a:stretch>
        </p:blipFill>
        <p:spPr>
          <a:xfrm>
            <a:off x="18813" y="6554"/>
            <a:ext cx="9896533" cy="6851446"/>
          </a:xfrm>
        </p:spPr>
      </p:pic>
    </p:spTree>
    <p:extLst>
      <p:ext uri="{BB962C8B-B14F-4D97-AF65-F5344CB8AC3E}">
        <p14:creationId xmlns:p14="http://schemas.microsoft.com/office/powerpoint/2010/main" val="38778020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immagine 5" descr="8.2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1" r="8201"/>
          <a:stretch>
            <a:fillRect/>
          </a:stretch>
        </p:blipFill>
        <p:spPr>
          <a:xfrm>
            <a:off x="14885" y="0"/>
            <a:ext cx="9906000" cy="6858000"/>
          </a:xfrm>
        </p:spPr>
      </p:pic>
    </p:spTree>
    <p:extLst>
      <p:ext uri="{BB962C8B-B14F-4D97-AF65-F5344CB8AC3E}">
        <p14:creationId xmlns:p14="http://schemas.microsoft.com/office/powerpoint/2010/main" val="38767997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immagine 5" descr="8.4.apertura.jpg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" r="1980"/>
          <a:stretch>
            <a:fillRect/>
          </a:stretch>
        </p:blipFill>
        <p:spPr>
          <a:xfrm>
            <a:off x="0" y="0"/>
            <a:ext cx="9906000" cy="6858000"/>
          </a:xfrm>
        </p:spPr>
      </p:pic>
    </p:spTree>
    <p:extLst>
      <p:ext uri="{BB962C8B-B14F-4D97-AF65-F5344CB8AC3E}">
        <p14:creationId xmlns:p14="http://schemas.microsoft.com/office/powerpoint/2010/main" val="36789353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Museo delle Scienze - DOCUMENTO AD USO INTERNO</a:t>
            </a:r>
            <a:endParaRPr lang="it-IT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0526" y="-626172"/>
            <a:ext cx="9996526" cy="7484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8.4.manol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26" y="0"/>
            <a:ext cx="100040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93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immagine 5" descr="1 trentodur1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" r="2213"/>
          <a:stretch>
            <a:fillRect/>
          </a:stretch>
        </p:blipFill>
        <p:spPr>
          <a:xfrm>
            <a:off x="-1" y="-315416"/>
            <a:ext cx="9985109" cy="7173416"/>
          </a:xfrm>
        </p:spPr>
      </p:pic>
    </p:spTree>
    <p:extLst>
      <p:ext uri="{BB962C8B-B14F-4D97-AF65-F5344CB8AC3E}">
        <p14:creationId xmlns:p14="http://schemas.microsoft.com/office/powerpoint/2010/main" val="2463005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2186029"/>
              </p:ext>
            </p:extLst>
          </p:nvPr>
        </p:nvGraphicFramePr>
        <p:xfrm>
          <a:off x="-833478" y="1812928"/>
          <a:ext cx="11508729" cy="36877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6" name="Acrobat Document" r:id="rId3" imgW="21623760" imgH="6915960" progId="AcroExch.Document.11">
                  <p:embed/>
                </p:oleObj>
              </mc:Choice>
              <mc:Fallback>
                <p:oleObj name="Acrobat Document" r:id="rId3" imgW="21623760" imgH="6915960" progId="AcroExch.Document.11">
                  <p:embed/>
                  <p:pic>
                    <p:nvPicPr>
                      <p:cNvPr id="0" name="Picture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833478" y="1812928"/>
                        <a:ext cx="11508729" cy="36877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Immagine 3" descr="logo per conf stampa muse mai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98500" y="5715016"/>
            <a:ext cx="2082942" cy="8481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9.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120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549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Museo delle Scienze - DOCUMENTO AD USO INTERNO</a:t>
            </a:r>
            <a:endParaRPr lang="it-IT"/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50273"/>
            <a:ext cx="9906000" cy="7308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Museo delle Scienze - DOCUMENTO AD USO INTERNO</a:t>
            </a:r>
            <a:endParaRPr lang="it-IT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85727"/>
            <a:ext cx="9906000" cy="7429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9.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568" y="-27384"/>
            <a:ext cx="7920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456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9.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1952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9.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52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3653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Museo delle Scienze - DOCUMENTO AD USO INTERNO</a:t>
            </a:r>
            <a:endParaRPr lang="it-IT"/>
          </a:p>
        </p:txBody>
      </p:sp>
      <p:pic>
        <p:nvPicPr>
          <p:cNvPr id="121858" name="Picture 2" descr="\\RAMA\storedati\Comunicazione\Privata\MUSE_ACE\foto\ALLESTIMENTI\matteo de stefano_no persone\MUSE_interni_low_Matteo De Stefano\foto Matteo De Stefano (1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5717" y="0"/>
            <a:ext cx="1030171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10bi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05" y="764704"/>
            <a:ext cx="9906000" cy="563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2755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Museo delle Scienze - DOCUMENTO AD USO INTERNO</a:t>
            </a:r>
            <a:endParaRPr lang="it-IT"/>
          </a:p>
        </p:txBody>
      </p:sp>
      <p:pic>
        <p:nvPicPr>
          <p:cNvPr id="122882" name="Picture 2" descr="\\RAMA\storedati\Comunicazione\Privata\MUSE_ACE\foto\ALLESTIMENTI\matteo de stefano_no persone\MUSE_interni_low_Matteo De Stefano\foto Matteo De Stefano (1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030171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immagine 5" descr="2 Trentodurer2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5" b="6245"/>
          <a:stretch>
            <a:fillRect/>
          </a:stretch>
        </p:blipFill>
        <p:spPr>
          <a:xfrm>
            <a:off x="0" y="11074"/>
            <a:ext cx="9906000" cy="6858000"/>
          </a:xfrm>
        </p:spPr>
      </p:pic>
    </p:spTree>
    <p:extLst>
      <p:ext uri="{BB962C8B-B14F-4D97-AF65-F5344CB8AC3E}">
        <p14:creationId xmlns:p14="http://schemas.microsoft.com/office/powerpoint/2010/main" val="781069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Museo delle Scienze - DOCUMENTO AD USO INTERNO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290" name="Picture 2" descr="C:\Users\lanzinger\Desktop\granada\foto Matteo De Stefano (8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1599"/>
            <a:ext cx="10281592" cy="698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336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Museo delle Scienze - DOCUMENTO AD USO INTERNO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338" name="Picture 2" descr="C:\Users\lanzinger\Desktop\granada\foto Matteo De Stefano (1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858" y="0"/>
            <a:ext cx="103017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7267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Museo delle Scienze - DOCUMENTO AD USO INTERNO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3314" name="Picture 2" descr="C:\Users\lanzinger\AppData\Local\Microsoft\Windows\Temporary Internet Files\Content.Outlook\RD6NCXK5\foto Rene Riller bas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884" y="0"/>
            <a:ext cx="45742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008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Museo delle Scienze - DOCUMENTO AD USO INTERNO</a:t>
            </a:r>
            <a:endParaRPr lang="it-IT"/>
          </a:p>
        </p:txBody>
      </p:sp>
      <p:pic>
        <p:nvPicPr>
          <p:cNvPr id="101378" name="Picture 2" descr="\\RAMA\storedati\Comunicazione\Privata\MUSE_ACE\foto\ALLESTIMENTI\matteo de stefano_no persone\MUSE_interni_low_Matteo De Stefano\museinternibassa1\museinternibassa1\_MD299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9098" y="0"/>
            <a:ext cx="1030171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12.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99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9587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12.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84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054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14.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7384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625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Museo delle Scienze - DOCUMENTO AD USO INTERNO</a:t>
            </a:r>
            <a:endParaRPr lang="it-IT"/>
          </a:p>
        </p:txBody>
      </p:sp>
      <p:pic>
        <p:nvPicPr>
          <p:cNvPr id="100354" name="Picture 2" descr="\\RAMA\storedati\Comunicazione\Privata\MUSE_ACE\foto\ALLESTIMENTI\matteo de stefano_no persone\MUSE_interni_low_Matteo De Stefano\museinternibassa1\museinternibassa1\_MD299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1051" y="23"/>
            <a:ext cx="10074711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Museo delle Scienze - DOCUMENTO AD USO INTERNO</a:t>
            </a:r>
            <a:endParaRPr lang="it-IT"/>
          </a:p>
        </p:txBody>
      </p:sp>
      <p:pic>
        <p:nvPicPr>
          <p:cNvPr id="92162" name="Picture 2" descr="\\RAMA\storedati\Comunicazione\Privata\MUSE_ACE\foto\ALLESTIMENTI\matteo de stefano_no persone\MUSE_interni_low_Matteo De Stefano\museinternibassa\museinternibassa\_MD298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5183" y="23"/>
            <a:ext cx="10301719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15.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2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963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immagine 5" descr="3 260px-Trento_Palazzo_delle_Albere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" r="1944"/>
          <a:stretch>
            <a:fillRect/>
          </a:stretch>
        </p:blipFill>
        <p:spPr>
          <a:xfrm>
            <a:off x="20317" y="0"/>
            <a:ext cx="9905999" cy="6858000"/>
          </a:xfrm>
        </p:spPr>
      </p:pic>
    </p:spTree>
    <p:extLst>
      <p:ext uri="{BB962C8B-B14F-4D97-AF65-F5344CB8AC3E}">
        <p14:creationId xmlns:p14="http://schemas.microsoft.com/office/powerpoint/2010/main" val="1164901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Museo delle Scienze - DOCUMENTO AD USO INTERNO</a:t>
            </a:r>
            <a:endParaRPr lang="it-IT"/>
          </a:p>
        </p:txBody>
      </p:sp>
      <p:pic>
        <p:nvPicPr>
          <p:cNvPr id="93186" name="Picture 2" descr="\\RAMA\storedati\Comunicazione\Privata\MUSE_ACE\foto\ALLESTIMENTI\matteo de stefano_no persone\MUSE_interni_low_Matteo De Stefano\museinternibassa\museinternibassa\_MD299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64424"/>
            <a:ext cx="9906000" cy="74224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15.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194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15.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88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498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15.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88" y="-17256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10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Museo delle Scienze - DOCUMENTO AD USO INTERNO</a:t>
            </a:r>
            <a:endParaRPr lang="it-IT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33478" y="-24"/>
            <a:ext cx="11644394" cy="6882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16.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85"/>
            <a:ext cx="9906000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332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16.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008"/>
            <a:ext cx="9906000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420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Museo delle Scienze - DOCUMENTO AD USO INTERNO</a:t>
            </a:r>
            <a:endParaRPr lang="it-IT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6373475" cy="776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17.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992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17.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296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immagine 5" descr="4 Michelin1930 (Unterveger)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75" b="-1175"/>
          <a:stretch>
            <a:fillRect/>
          </a:stretch>
        </p:blipFill>
        <p:spPr>
          <a:xfrm>
            <a:off x="-587071" y="-243408"/>
            <a:ext cx="10505167" cy="7272808"/>
          </a:xfrm>
        </p:spPr>
      </p:pic>
    </p:spTree>
    <p:extLst>
      <p:ext uri="{BB962C8B-B14F-4D97-AF65-F5344CB8AC3E}">
        <p14:creationId xmlns:p14="http://schemas.microsoft.com/office/powerpoint/2010/main" val="1237596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Museo delle Scienze - DOCUMENTO AD USO INTERNO</a:t>
            </a:r>
            <a:endParaRPr lang="it-IT"/>
          </a:p>
        </p:txBody>
      </p:sp>
      <p:pic>
        <p:nvPicPr>
          <p:cNvPr id="102402" name="Picture 2" descr="\\RAMA\storedati\Comunicazione\Privata\MUSE_ACE\foto\ALLESTIMENTI\claudia corrent_persone\foto con gente\foto Claudia Corrent. Archivio MUSE (20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9099" y="0"/>
            <a:ext cx="1030566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18.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72" y="0"/>
            <a:ext cx="9561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142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18.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12" y="1"/>
            <a:ext cx="88720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8856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18.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7530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18.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54" y="0"/>
            <a:ext cx="95814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90446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18.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5416"/>
            <a:ext cx="9906000" cy="741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9882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20.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96" y="0"/>
            <a:ext cx="93194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9214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20.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126"/>
            <a:ext cx="9906000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84151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20.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227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20.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72" y="0"/>
            <a:ext cx="9561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2392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immagine 5" descr="4 Oggi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6" b="1436"/>
          <a:stretch>
            <a:fillRect/>
          </a:stretch>
        </p:blipFill>
        <p:spPr>
          <a:xfrm>
            <a:off x="0" y="19729"/>
            <a:ext cx="10125080" cy="7009671"/>
          </a:xfrm>
        </p:spPr>
      </p:pic>
    </p:spTree>
    <p:extLst>
      <p:ext uri="{BB962C8B-B14F-4D97-AF65-F5344CB8AC3E}">
        <p14:creationId xmlns:p14="http://schemas.microsoft.com/office/powerpoint/2010/main" val="182952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25.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906000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93573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32.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68613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32.2.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03083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33.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80034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33.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72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53893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35.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36679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35.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57746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3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50791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4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57" y="908720"/>
            <a:ext cx="9906000" cy="503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21755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foto 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2856"/>
            <a:ext cx="9906000" cy="2648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497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olo 1"/>
          <p:cNvSpPr>
            <a:spLocks noGrp="1"/>
          </p:cNvSpPr>
          <p:nvPr>
            <p:ph type="title"/>
          </p:nvPr>
        </p:nvSpPr>
        <p:spPr>
          <a:xfrm>
            <a:off x="386954" y="2071688"/>
            <a:ext cx="9070181" cy="2786062"/>
          </a:xfrm>
        </p:spPr>
        <p:txBody>
          <a:bodyPr/>
          <a:lstStyle/>
          <a:p>
            <a:r>
              <a:rPr lang="it-IT" smtClean="0">
                <a:ea typeface="ＭＳ Ｐゴシック" pitchFamily="34" charset="-128"/>
              </a:rPr>
              <a:t>Fare clic per modificare lo stile del titolo</a:t>
            </a:r>
          </a:p>
        </p:txBody>
      </p:sp>
      <p:sp>
        <p:nvSpPr>
          <p:cNvPr id="91139" name="Segnaposto piè di pagina 4"/>
          <p:cNvSpPr txBox="1">
            <a:spLocks noGrp="1"/>
          </p:cNvSpPr>
          <p:nvPr/>
        </p:nvSpPr>
        <p:spPr bwMode="auto">
          <a:xfrm>
            <a:off x="3384550" y="6492876"/>
            <a:ext cx="31369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it-IT" sz="1200">
              <a:solidFill>
                <a:srgbClr val="898989"/>
              </a:solidFill>
            </a:endParaRPr>
          </a:p>
        </p:txBody>
      </p:sp>
      <p:pic>
        <p:nvPicPr>
          <p:cNvPr id="91140" name="Picture 2" descr="D:\SCIENCE CENTER SU DISCO C\storico foto MUSE\2008\da Walter\Vista_Aerea_Nord_Ovest nuova 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" t="-1288" r="2441" b="-478"/>
          <a:stretch>
            <a:fillRect/>
          </a:stretch>
        </p:blipFill>
        <p:spPr bwMode="auto">
          <a:xfrm>
            <a:off x="-330200" y="-128588"/>
            <a:ext cx="10814050" cy="713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Connettore 2 17"/>
          <p:cNvCxnSpPr/>
          <p:nvPr/>
        </p:nvCxnSpPr>
        <p:spPr>
          <a:xfrm rot="10800000">
            <a:off x="4566047" y="4357689"/>
            <a:ext cx="2786063" cy="1285875"/>
          </a:xfrm>
          <a:prstGeom prst="straightConnector1">
            <a:avLst/>
          </a:prstGeom>
          <a:ln w="60325" cmpd="sng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468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1238224" y="1357298"/>
            <a:ext cx="7215238" cy="3714776"/>
          </a:xfrm>
        </p:spPr>
        <p:txBody>
          <a:bodyPr/>
          <a:lstStyle/>
          <a:p>
            <a:endParaRPr lang="it-IT" sz="3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it-IT" sz="3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it-IT" sz="3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it-IT" sz="3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it-IT" sz="3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it-IT" sz="3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it-IT" sz="3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it-IT" sz="3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it-IT" sz="3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059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0884875"/>
              </p:ext>
            </p:extLst>
          </p:nvPr>
        </p:nvGraphicFramePr>
        <p:xfrm>
          <a:off x="1381101" y="571480"/>
          <a:ext cx="6995038" cy="49457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38" name="Acrobat Document" r:id="rId4" imgW="11344150" imgH="8019921" progId="AcroExch.Document.11">
                  <p:embed/>
                </p:oleObj>
              </mc:Choice>
              <mc:Fallback>
                <p:oleObj name="Acrobat Document" r:id="rId4" imgW="11344150" imgH="8019921" progId="AcroExch.Document.1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1101" y="571480"/>
                        <a:ext cx="6995038" cy="49457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ttangolo 3"/>
          <p:cNvSpPr/>
          <p:nvPr/>
        </p:nvSpPr>
        <p:spPr>
          <a:xfrm>
            <a:off x="1238224" y="5105926"/>
            <a:ext cx="707236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3400" dirty="0" smtClean="0">
                <a:latin typeface="Arial" pitchFamily="34" charset="0"/>
                <a:cs typeface="Arial" pitchFamily="34" charset="0"/>
                <a:hlinkClick r:id="rId6"/>
              </a:rPr>
              <a:t>www.muse.it</a:t>
            </a:r>
            <a:endParaRPr lang="it-IT" sz="34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immagine 5" descr="5 piano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8" r="9528"/>
          <a:stretch>
            <a:fillRect/>
          </a:stretch>
        </p:blipFill>
        <p:spPr>
          <a:xfrm>
            <a:off x="30888" y="0"/>
            <a:ext cx="9906000" cy="6858000"/>
          </a:xfrm>
        </p:spPr>
      </p:pic>
    </p:spTree>
    <p:extLst>
      <p:ext uri="{BB962C8B-B14F-4D97-AF65-F5344CB8AC3E}">
        <p14:creationId xmlns:p14="http://schemas.microsoft.com/office/powerpoint/2010/main" val="1355349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immagine 5" descr="7.1.jpg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0" t="-1" r="13076" b="299"/>
          <a:stretch/>
        </p:blipFill>
        <p:spPr>
          <a:xfrm>
            <a:off x="-1002716" y="21633"/>
            <a:ext cx="11815339" cy="6836367"/>
          </a:xfrm>
        </p:spPr>
      </p:pic>
    </p:spTree>
    <p:extLst>
      <p:ext uri="{BB962C8B-B14F-4D97-AF65-F5344CB8AC3E}">
        <p14:creationId xmlns:p14="http://schemas.microsoft.com/office/powerpoint/2010/main" val="2878447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5112</TotalTime>
  <Words>131</Words>
  <Application>Microsoft Macintosh PowerPoint</Application>
  <PresentationFormat>A4 (21x29,7 cm)</PresentationFormat>
  <Paragraphs>26</Paragraphs>
  <Slides>70</Slides>
  <Notes>2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70</vt:i4>
      </vt:variant>
    </vt:vector>
  </HeadingPairs>
  <TitlesOfParts>
    <vt:vector size="72" baseType="lpstr">
      <vt:lpstr>Tema di Office</vt:lpstr>
      <vt:lpstr>Acrobat Document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Fare clic per modificare lo stile del titolo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>Museo Tridentino Scienze Naturali di Trento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dott. Alessandra Pallaveri</dc:creator>
  <cp:lastModifiedBy>Marco Andreatta</cp:lastModifiedBy>
  <cp:revision>370</cp:revision>
  <dcterms:created xsi:type="dcterms:W3CDTF">2012-10-29T13:53:10Z</dcterms:created>
  <dcterms:modified xsi:type="dcterms:W3CDTF">2015-01-19T20:46:08Z</dcterms:modified>
</cp:coreProperties>
</file>