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689" r:id="rId2"/>
    <p:sldId id="256" r:id="rId3"/>
    <p:sldId id="257" r:id="rId4"/>
    <p:sldId id="258" r:id="rId5"/>
    <p:sldId id="259" r:id="rId6"/>
    <p:sldId id="262" r:id="rId7"/>
    <p:sldId id="688" r:id="rId8"/>
    <p:sldId id="261" r:id="rId9"/>
    <p:sldId id="264" r:id="rId10"/>
    <p:sldId id="263" r:id="rId11"/>
    <p:sldId id="265" r:id="rId12"/>
    <p:sldId id="266" r:id="rId13"/>
    <p:sldId id="267" r:id="rId14"/>
    <p:sldId id="687" r:id="rId15"/>
    <p:sldId id="321" r:id="rId16"/>
    <p:sldId id="331" r:id="rId17"/>
    <p:sldId id="322" r:id="rId18"/>
    <p:sldId id="332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B11547-6699-C448-91C8-C16FEACF5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E1CB946-0C32-6F4B-B485-B1C24DFD0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2DBE8D-B348-944D-931C-3EBCF6F4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4863DA-E77B-FB4A-BAFE-741609723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7D9607-119E-D64A-8423-13FC5D91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41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F36B8-320D-8B4F-9568-E9390EB46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19B5CA-CDFE-1546-810E-3220D2AA9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91E1F-F0E7-604A-B550-0538F3E8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EA2D81-BB76-224B-8A4C-4A331FCF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8912A-9220-B342-8B86-D8C3CD7A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18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43A714A-6A69-EC47-A685-644C8F81A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0C9F47-B8FE-5042-9A3A-813F47E35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1D4ED2-F59E-BE43-9959-FDE9E95F3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9C9B45-51B3-004D-9AB2-61424938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9A5782-6FFE-2549-8C42-54B27754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94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20571-3185-6B4B-BD55-7BD3DE76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BC8498-3833-F34F-BA87-0A8F93369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C236F2-2C88-074A-A506-FD3A5592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2F5348-9777-794E-9184-D2750C594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8CC6E3-2E59-DC43-98AA-2EA59D20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73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69D048-5BA1-D24B-B90A-61E5D30D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203DEC-2664-C941-82FF-DF1F63621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7349F4-26D6-2540-95E5-1A2F707F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2BAF6A-1B7D-0547-8769-6107A9B6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522A80-3002-7D40-9D7E-CA2E71E0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80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EE9D49-9682-6B46-AF17-2DD14126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66E215-7B4A-8845-B3A4-41D57E296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464FDD-B081-AC4F-BBB7-1273239BC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21624C-2FCC-B245-9E83-08B46DE2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D033E3-C917-FF41-8C9B-1CE08BD4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DE042BB-C3EC-7148-9794-72460B4C0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32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2FF8B8-68BC-1047-A34C-B4DBE9F3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4073CE-4CF9-9E4F-A261-72156A5BA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8310B1-047D-5F46-84E3-27B1BA035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7DB440-3BCD-754C-8512-58CACC438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C67F4FC-FEE2-A245-A973-A0916C3647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C07F0CA-9248-064C-9690-B40478CC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3553C00-2DE1-D746-BD4B-334D190C2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C185308-2FD2-5C4D-946C-E2365235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9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9CA785-F367-CA4F-A64C-360427E9E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8DC5020-AD59-EB45-8A27-9E02E0BC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A38DF0-22A6-8C42-B565-6182A770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15C38E-4035-8C4B-8F95-17CB9137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928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37CEBAB-48A2-9A48-A790-5FDEC942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A1B8C9F-4E47-4C41-B278-56C21692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179BBB-88C5-B94A-BD67-EADFB7EE7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29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55B8A-6E35-A149-AE4B-0BEE4A987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9D92C4-BB0A-4E47-B96C-FEF7A0FCE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74C1D04-E893-914D-9E8F-E0C5E017A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89B69C-C801-FD47-9A48-D08A7AE8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2020B5-FBF0-1248-AD7A-F91295664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E57504-77D8-5D48-AEEC-FB45D8AD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82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1DF07-5347-C243-8E62-83407EEB3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842411-F4C5-AC49-9D1B-B0CCF587D9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BA38FE-A8B1-7B46-9902-EDED515B8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9BB3ED-D001-9947-A6BE-CE347D03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7BE60B-D676-CA4B-89E0-9CCADCF88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E93E31-FA54-AF4E-83EE-A2B43EFE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30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AED2257-5232-044F-B3C7-CCC0027EA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B6E669-5239-3A46-BE23-6B0486F99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28E7FA-88DE-4840-AB05-DAB23E2CE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7BF67-2E42-E247-A28E-BFD8C960816C}" type="datetimeFigureOut">
              <a:rPr lang="it-IT" smtClean="0"/>
              <a:t>04/02/20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4373C9-3315-5C47-BAFB-1993A8338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FB74D9-8DD0-9348-A2D0-B9AB1A2CE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D6D2E-B458-8246-A03E-8243324C20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01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7F088E-6718-1843-8EDC-5F363EA4B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784"/>
            <a:ext cx="9059694" cy="1124726"/>
          </a:xfrm>
        </p:spPr>
        <p:txBody>
          <a:bodyPr>
            <a:normAutofit fontScale="90000"/>
          </a:bodyPr>
          <a:lstStyle/>
          <a:p>
            <a:r>
              <a:rPr lang="it-IT" sz="4400" dirty="0"/>
              <a:t>Dialoghi Matematici</a:t>
            </a:r>
            <a:br>
              <a:rPr lang="it-IT" dirty="0"/>
            </a:br>
            <a:r>
              <a:rPr lang="it-IT" sz="3200" dirty="0"/>
              <a:t>Matematica, genere femminile, numero singolare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FD184A-2F8E-7A4B-ADC1-9709F43D1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it-IT" sz="4800" b="1" i="1" dirty="0"/>
              <a:t>Emma Castelnuovo, </a:t>
            </a:r>
          </a:p>
          <a:p>
            <a:r>
              <a:rPr lang="it-IT" sz="4800" b="1" i="1" dirty="0"/>
              <a:t>la rivoluzione nell’insegnamento</a:t>
            </a:r>
          </a:p>
        </p:txBody>
      </p:sp>
    </p:spTree>
    <p:extLst>
      <p:ext uri="{BB962C8B-B14F-4D97-AF65-F5344CB8AC3E}">
        <p14:creationId xmlns:p14="http://schemas.microsoft.com/office/powerpoint/2010/main" val="278365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9DAE5DA-7431-FC4F-88D9-0A39A5C4B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455" y="1021405"/>
            <a:ext cx="10744728" cy="5232178"/>
          </a:xfrm>
        </p:spPr>
      </p:pic>
    </p:spTree>
    <p:extLst>
      <p:ext uri="{BB962C8B-B14F-4D97-AF65-F5344CB8AC3E}">
        <p14:creationId xmlns:p14="http://schemas.microsoft.com/office/powerpoint/2010/main" val="262144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0F12F08-AD27-FC4A-A5A7-1B422FD3A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305" y="-116020"/>
            <a:ext cx="5525311" cy="7051159"/>
          </a:xfrm>
        </p:spPr>
      </p:pic>
    </p:spTree>
    <p:extLst>
      <p:ext uri="{BB962C8B-B14F-4D97-AF65-F5344CB8AC3E}">
        <p14:creationId xmlns:p14="http://schemas.microsoft.com/office/powerpoint/2010/main" val="350586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A6BF45-EE7E-0240-B755-48316BF4F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868" y="-10475"/>
            <a:ext cx="4856992" cy="686847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A12C20-D958-1341-A79D-F1B1C005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808" y="-10475"/>
            <a:ext cx="4847617" cy="68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82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946F9CF-8F60-834A-A7B1-D3D6354FC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91" y="-7974"/>
            <a:ext cx="4744995" cy="686475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A49E84A-DBA5-6742-A347-D7B291FB0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439" y="17377"/>
            <a:ext cx="4930346" cy="68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76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0"/>
            <a:ext cx="4572538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3ABE4DC-25D0-204C-B992-3B16777C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533" y="0"/>
            <a:ext cx="2726725" cy="38151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E22CCA-68E1-BD48-ACE1-C295B6AA9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799" y="0"/>
            <a:ext cx="2858019" cy="428803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A215CF-4B07-7943-B7B5-C2B65FE61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323" y="3815108"/>
            <a:ext cx="4515495" cy="30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1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2" y="0"/>
            <a:ext cx="6293541" cy="4200939"/>
          </a:xfrm>
        </p:spPr>
      </p:pic>
      <p:sp>
        <p:nvSpPr>
          <p:cNvPr id="3" name="CasellaDiTesto 2"/>
          <p:cNvSpPr txBox="1"/>
          <p:nvPr/>
        </p:nvSpPr>
        <p:spPr>
          <a:xfrm>
            <a:off x="550288" y="5425963"/>
            <a:ext cx="3476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fablab.muse.it</a:t>
            </a:r>
            <a:r>
              <a:rPr lang="en-US" sz="2800" dirty="0"/>
              <a:t>/</a:t>
            </a:r>
            <a:r>
              <a:rPr lang="it-IT" sz="2800" dirty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0288" y="4682646"/>
            <a:ext cx="1294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Fab</a:t>
            </a:r>
            <a:r>
              <a:rPr lang="it-IT" sz="2800" dirty="0"/>
              <a:t> Lab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0" y="2896165"/>
            <a:ext cx="5976730" cy="39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01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56" y="2769704"/>
            <a:ext cx="6132444" cy="40882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665064" y="2246484"/>
            <a:ext cx="349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Stampante 3D</a:t>
            </a:r>
          </a:p>
        </p:txBody>
      </p:sp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C616EDE7-0B70-0748-8EAB-445F5DEF8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" y="0"/>
            <a:ext cx="6041116" cy="3398128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2976CD-1EB5-5044-9AE4-1201634E31B3}"/>
              </a:ext>
            </a:extLst>
          </p:cNvPr>
          <p:cNvSpPr txBox="1"/>
          <p:nvPr/>
        </p:nvSpPr>
        <p:spPr>
          <a:xfrm>
            <a:off x="94941" y="3398128"/>
            <a:ext cx="2359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Taglierina laser</a:t>
            </a:r>
          </a:p>
        </p:txBody>
      </p:sp>
    </p:spTree>
    <p:extLst>
      <p:ext uri="{BB962C8B-B14F-4D97-AF65-F5344CB8AC3E}">
        <p14:creationId xmlns:p14="http://schemas.microsoft.com/office/powerpoint/2010/main" val="2635099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586" y="102366"/>
            <a:ext cx="10515600" cy="1325563"/>
          </a:xfrm>
        </p:spPr>
        <p:txBody>
          <a:bodyPr/>
          <a:lstStyle/>
          <a:p>
            <a:r>
              <a:rPr lang="it-IT" sz="3600" dirty="0"/>
              <a:t>the Laser Cutter </a:t>
            </a:r>
            <a:r>
              <a:rPr lang="it-IT" sz="3600" dirty="0" err="1"/>
              <a:t>at</a:t>
            </a:r>
            <a:r>
              <a:rPr lang="it-IT" sz="3600" dirty="0"/>
              <a:t> the </a:t>
            </a:r>
            <a:r>
              <a:rPr lang="it-IT" sz="3600" dirty="0" err="1"/>
              <a:t>Fab</a:t>
            </a:r>
            <a:r>
              <a:rPr lang="it-IT" sz="3600" dirty="0"/>
              <a:t> Lab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" y="2103790"/>
            <a:ext cx="7686261" cy="4322172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09" y="1057589"/>
            <a:ext cx="4214191" cy="58004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A304593-B8DB-F34E-876D-E45101550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56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dirty="0"/>
              <a:t>Cupola del Brunelleschi, catenaria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5" y="1520824"/>
            <a:ext cx="5432472" cy="4104912"/>
          </a:xfr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4874" y="1916828"/>
            <a:ext cx="4740165" cy="35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2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rlangenProgr.pdf">
            <a:extLst>
              <a:ext uri="{FF2B5EF4-FFF2-40B4-BE49-F238E27FC236}">
                <a16:creationId xmlns:a16="http://schemas.microsoft.com/office/drawing/2014/main" id="{53250CF4-0EC9-E641-90F9-9D9AA5B09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67" y="3512170"/>
            <a:ext cx="2558383" cy="36204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B3DAE4C-63E1-FE4C-A636-BD8D1BE9E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76" y="1857983"/>
            <a:ext cx="3055566" cy="50000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91498C0-0A68-6F49-9FD4-CED504480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18951" cy="51264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486D539-4E56-EF49-9446-B7FDA95FB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402" y="2694563"/>
            <a:ext cx="3172143" cy="4163438"/>
          </a:xfrm>
          <a:prstGeom prst="rect">
            <a:avLst/>
          </a:prstGeom>
        </p:spPr>
      </p:pic>
      <p:pic>
        <p:nvPicPr>
          <p:cNvPr id="2" name="Immagine 1" descr="Geom.pdf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24" y="-797724"/>
            <a:ext cx="3796042" cy="49125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01140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43F0276-42C0-0C4D-B79A-21819A62B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408" y="831693"/>
            <a:ext cx="3941864" cy="47244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5C66056-3EC0-4E4F-A53B-51A39732C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6" y="862653"/>
            <a:ext cx="3790086" cy="466252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DBE71AB-7B36-F04F-A8CD-45F92DDD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166" y="862654"/>
            <a:ext cx="3728869" cy="46934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D81F20-0FBB-FE45-9ABB-B8EC3ABFA979}"/>
              </a:ext>
            </a:extLst>
          </p:cNvPr>
          <p:cNvSpPr txBox="1"/>
          <p:nvPr/>
        </p:nvSpPr>
        <p:spPr>
          <a:xfrm>
            <a:off x="103067" y="5885235"/>
            <a:ext cx="1182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    Eugenio Beltrami 1835-1900                              Felix Klein 1849-1925                                Henry </a:t>
            </a:r>
            <a:r>
              <a:rPr lang="it-IT" dirty="0" err="1"/>
              <a:t>Poincaré</a:t>
            </a:r>
            <a:r>
              <a:rPr lang="it-IT" dirty="0"/>
              <a:t> 1854-1912</a:t>
            </a:r>
          </a:p>
          <a:p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FA6B4D-7592-0B49-B7A7-066C82EEBDBA}"/>
              </a:ext>
            </a:extLst>
          </p:cNvPr>
          <p:cNvSpPr txBox="1"/>
          <p:nvPr/>
        </p:nvSpPr>
        <p:spPr>
          <a:xfrm>
            <a:off x="4151236" y="236438"/>
            <a:ext cx="363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Geometri Europei dell’800</a:t>
            </a:r>
          </a:p>
        </p:txBody>
      </p:sp>
    </p:spTree>
    <p:extLst>
      <p:ext uri="{BB962C8B-B14F-4D97-AF65-F5344CB8AC3E}">
        <p14:creationId xmlns:p14="http://schemas.microsoft.com/office/powerpoint/2010/main" val="3986367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8720E6-5D70-3E4E-938E-4ABA04967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02" y="269401"/>
            <a:ext cx="3727857" cy="45346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A5A41C5-3EC1-724C-B0C1-2CD54730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726" y="2312210"/>
            <a:ext cx="3908686" cy="45346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7388FC7-3DAC-A746-8B22-77F909BFC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479" y="269401"/>
            <a:ext cx="4113521" cy="45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7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72D5F57-1D00-1844-9F45-36290DD6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4152" cy="4114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6B1315-C732-714C-A91F-686584BD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043" y="-11755"/>
            <a:ext cx="3429847" cy="560451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7F40B9-9160-4245-9266-7B7B2A07A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243" y="3916194"/>
            <a:ext cx="48768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5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D493319-1280-B940-9970-4A2CD4A58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2281" y="36597"/>
            <a:ext cx="4776281" cy="679442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0C6F1F-923B-424A-983D-E3431390C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88" y="9622"/>
            <a:ext cx="4533090" cy="68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E810715-2AAB-8142-A9EF-61F1267CFD2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13" y="82194"/>
            <a:ext cx="4664467" cy="6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26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A5E5F9-6CF6-E245-B1F2-12757E75E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4" y="-1"/>
            <a:ext cx="4847617" cy="686745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EE6746-3651-4045-BA94-0ABDFD5CA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468" y="0"/>
            <a:ext cx="4886527" cy="594405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FE57AE-771E-0642-9B4A-C2691596DD70}"/>
              </a:ext>
            </a:extLst>
          </p:cNvPr>
          <p:cNvSpPr txBox="1"/>
          <p:nvPr/>
        </p:nvSpPr>
        <p:spPr>
          <a:xfrm>
            <a:off x="4931924" y="6079787"/>
            <a:ext cx="715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Euclide (325 </a:t>
            </a:r>
            <a:r>
              <a:rPr lang="it-IT" sz="3200" dirty="0" err="1"/>
              <a:t>a.c.</a:t>
            </a:r>
            <a:r>
              <a:rPr lang="it-IT" sz="3200" dirty="0"/>
              <a:t>) o Archimede (287 </a:t>
            </a:r>
            <a:r>
              <a:rPr lang="it-IT" sz="3200" dirty="0" err="1"/>
              <a:t>a.c.</a:t>
            </a:r>
            <a:r>
              <a:rPr lang="it-IT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139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E44AEAC-A314-CF41-BA41-F1FA5D366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544" y="107004"/>
            <a:ext cx="10009260" cy="6666168"/>
          </a:xfrm>
        </p:spPr>
      </p:pic>
    </p:spTree>
    <p:extLst>
      <p:ext uri="{BB962C8B-B14F-4D97-AF65-F5344CB8AC3E}">
        <p14:creationId xmlns:p14="http://schemas.microsoft.com/office/powerpoint/2010/main" val="3043510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70</Words>
  <Application>Microsoft Macintosh PowerPoint</Application>
  <PresentationFormat>Widescreen</PresentationFormat>
  <Paragraphs>12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Dialoghi Matematici Matematica, genere femminile, numero singolare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Laser Cutter at the Fab Lab</vt:lpstr>
      <vt:lpstr>Cupola del Brunelleschi, catenaria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di Microsoft Office</dc:creator>
  <cp:lastModifiedBy>Utente di Microsoft Office</cp:lastModifiedBy>
  <cp:revision>29</cp:revision>
  <dcterms:created xsi:type="dcterms:W3CDTF">2020-01-08T08:31:32Z</dcterms:created>
  <dcterms:modified xsi:type="dcterms:W3CDTF">2020-02-04T14:25:45Z</dcterms:modified>
</cp:coreProperties>
</file>